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4" r:id="rId6"/>
    <p:sldId id="265" r:id="rId7"/>
    <p:sldId id="263" r:id="rId8"/>
    <p:sldId id="262" r:id="rId9"/>
    <p:sldId id="261" r:id="rId10"/>
    <p:sldId id="266" r:id="rId11"/>
    <p:sldId id="260" r:id="rId12"/>
    <p:sldId id="267" r:id="rId13"/>
    <p:sldId id="268" r:id="rId14"/>
    <p:sldId id="269" r:id="rId15"/>
    <p:sldId id="270" r:id="rId16"/>
    <p:sldId id="271" r:id="rId17"/>
    <p:sldId id="272" r:id="rId18"/>
    <p:sldId id="276"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62"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A3D1E5C2-BF5A-400B-A90A-67B9CCBF2906}"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3D1E5C2-BF5A-400B-A90A-67B9CCBF2906}"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A3D1E5C2-BF5A-400B-A90A-67B9CCBF2906}"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3D1E5C2-BF5A-400B-A90A-67B9CCBF2906}"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7C1B3E1-C68C-4FD8-994D-5B9477114493}" type="datetimeFigureOut">
              <a:rPr lang="ru-RU" smtClean="0"/>
              <a:pPr/>
              <a:t>13.11.2014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3D1E5C2-BF5A-400B-A90A-67B9CCBF290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7C1B3E1-C68C-4FD8-994D-5B9477114493}" type="datetimeFigureOut">
              <a:rPr lang="ru-RU" smtClean="0"/>
              <a:pPr/>
              <a:t>13.11.2014</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3D1E5C2-BF5A-400B-A90A-67B9CCBF2906}"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728" y="-142900"/>
            <a:ext cx="7406640" cy="1472184"/>
          </a:xfrm>
        </p:spPr>
        <p:txBody>
          <a:bodyPr>
            <a:normAutofit/>
          </a:bodyPr>
          <a:lstStyle/>
          <a:p>
            <a:r>
              <a:rPr lang="uk-UA" sz="3500" dirty="0" smtClean="0"/>
              <a:t>Доцільність Великої Британії В НАТО</a:t>
            </a:r>
            <a:endParaRPr lang="ru-RU" sz="3500" dirty="0"/>
          </a:p>
        </p:txBody>
      </p:sp>
      <p:pic>
        <p:nvPicPr>
          <p:cNvPr id="1026" name="Picture 2" descr="C:\Users\Влад\Desktop\imgs\2000px-NATO_OTAN_landscape_logo.svg.png"/>
          <p:cNvPicPr>
            <a:picLocks noChangeAspect="1" noChangeArrowheads="1"/>
          </p:cNvPicPr>
          <p:nvPr/>
        </p:nvPicPr>
        <p:blipFill>
          <a:blip r:embed="rId2" cstate="print"/>
          <a:srcRect/>
          <a:stretch>
            <a:fillRect/>
          </a:stretch>
        </p:blipFill>
        <p:spPr bwMode="auto">
          <a:xfrm>
            <a:off x="2143108" y="2214554"/>
            <a:ext cx="5857916" cy="305490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1435608" y="357166"/>
            <a:ext cx="7498080" cy="5891234"/>
          </a:xfrm>
        </p:spPr>
        <p:txBody>
          <a:bodyPr>
            <a:normAutofit fontScale="70000" lnSpcReduction="20000"/>
          </a:bodyPr>
          <a:lstStyle/>
          <a:p>
            <a:r>
              <a:rPr lang="uk-UA" dirty="0" smtClean="0"/>
              <a:t>Наріжним пунктом розвитку атлантичної </a:t>
            </a:r>
            <a:r>
              <a:rPr lang="uk-UA" dirty="0" smtClean="0"/>
              <a:t>стратегі</a:t>
            </a:r>
            <a:r>
              <a:rPr lang="uk-UA" dirty="0" smtClean="0"/>
              <a:t>ї</a:t>
            </a:r>
            <a:r>
              <a:rPr lang="uk-UA" dirty="0" smtClean="0"/>
              <a:t> вважається </a:t>
            </a:r>
            <a:r>
              <a:rPr lang="uk-UA" dirty="0" smtClean="0"/>
              <a:t>підписання в 1949 році багатостороннього договору про утворення Організації Північноатлантичної Угоди (НАТО), де було зафіксовано спільність принципів, цінностей, інтересів щодо збереження стабільності та процвітання держав північноатлантичного регіону. НАТО виступила основою атлантизму та забезпечила </a:t>
            </a:r>
            <a:r>
              <a:rPr lang="uk-UA" dirty="0" err="1" smtClean="0"/>
              <a:t>безпере-</a:t>
            </a:r>
            <a:r>
              <a:rPr lang="uk-UA" dirty="0" smtClean="0"/>
              <a:t> </a:t>
            </a:r>
            <a:r>
              <a:rPr lang="uk-UA" dirty="0" err="1" smtClean="0"/>
              <a:t>чне</a:t>
            </a:r>
            <a:r>
              <a:rPr lang="uk-UA" dirty="0" smtClean="0"/>
              <a:t> лідерство Сполучених Штатів в союзницькій </a:t>
            </a:r>
            <a:r>
              <a:rPr lang="uk-UA" dirty="0" smtClean="0"/>
              <a:t>єдності</a:t>
            </a:r>
            <a:r>
              <a:rPr lang="uk-UA" dirty="0" smtClean="0"/>
              <a:t>.</a:t>
            </a:r>
            <a:endParaRPr lang="ru-RU" dirty="0" smtClean="0"/>
          </a:p>
          <a:p>
            <a:r>
              <a:rPr lang="uk-UA" dirty="0" smtClean="0"/>
              <a:t>Активна участь Великої Британії і зокрема ініціатива тодішнього міністра закордонних справ Е. </a:t>
            </a:r>
            <a:r>
              <a:rPr lang="uk-UA" dirty="0" err="1" smtClean="0"/>
              <a:t>Бевіна</a:t>
            </a:r>
            <a:r>
              <a:rPr lang="uk-UA" dirty="0" smtClean="0"/>
              <a:t> [1] наприкінці 40-х — початку 50-х років в утворенні </a:t>
            </a:r>
            <a:r>
              <a:rPr lang="uk-UA" dirty="0" err="1" smtClean="0"/>
              <a:t>Північ-</a:t>
            </a:r>
            <a:r>
              <a:rPr lang="uk-UA" dirty="0" smtClean="0"/>
              <a:t> </a:t>
            </a:r>
            <a:r>
              <a:rPr lang="uk-UA" dirty="0" err="1" smtClean="0"/>
              <a:t>ноатлантичного</a:t>
            </a:r>
            <a:r>
              <a:rPr lang="uk-UA" dirty="0" smtClean="0"/>
              <a:t> союзу була обумовлена метою Великої </a:t>
            </a:r>
            <a:r>
              <a:rPr lang="uk-UA" dirty="0" err="1" smtClean="0"/>
              <a:t>Британі'і</a:t>
            </a:r>
            <a:r>
              <a:rPr lang="uk-UA" dirty="0" smtClean="0"/>
              <a:t> в західному протистоянні та забезпеченням </a:t>
            </a:r>
            <a:r>
              <a:rPr lang="uk-UA" dirty="0" err="1" smtClean="0"/>
              <a:t>'іі</a:t>
            </a:r>
            <a:r>
              <a:rPr lang="uk-UA" dirty="0" smtClean="0"/>
              <a:t> інтересів в Західній </a:t>
            </a:r>
            <a:r>
              <a:rPr lang="uk-UA" dirty="0" err="1" smtClean="0"/>
              <a:t>Европі</a:t>
            </a:r>
            <a:r>
              <a:rPr lang="uk-UA" dirty="0" smtClean="0"/>
              <a:t>, які вимагали тісного </a:t>
            </a:r>
            <a:r>
              <a:rPr lang="uk-UA" dirty="0" err="1" smtClean="0"/>
              <a:t>війсь-</a:t>
            </a:r>
            <a:r>
              <a:rPr lang="uk-UA" dirty="0" smtClean="0"/>
              <a:t> </a:t>
            </a:r>
            <a:r>
              <a:rPr lang="uk-UA" dirty="0" err="1" smtClean="0"/>
              <a:t>ково-політичного</a:t>
            </a:r>
            <a:r>
              <a:rPr lang="uk-UA" dirty="0" smtClean="0"/>
              <a:t> співробітництва з США та </a:t>
            </a:r>
            <a:r>
              <a:rPr lang="uk-UA" dirty="0" err="1" smtClean="0"/>
              <a:t>західно-</a:t>
            </a:r>
            <a:r>
              <a:rPr lang="uk-UA" dirty="0" smtClean="0"/>
              <a:t> </a:t>
            </a:r>
            <a:r>
              <a:rPr lang="uk-UA" dirty="0" err="1" smtClean="0"/>
              <a:t>европейськими</a:t>
            </a:r>
            <a:r>
              <a:rPr lang="uk-UA" dirty="0" smtClean="0"/>
              <a:t> державами в рамках НАТО. "Особливі відносини" зі Сполученими Штатами уможливлювали британське привілейоване положення порівняно з </a:t>
            </a:r>
            <a:r>
              <a:rPr lang="uk-UA" dirty="0" err="1" smtClean="0"/>
              <a:t>ін-</a:t>
            </a:r>
            <a:r>
              <a:rPr lang="uk-UA" dirty="0" smtClean="0"/>
              <a:t> </a:t>
            </a:r>
            <a:r>
              <a:rPr lang="uk-UA" dirty="0" err="1" smtClean="0"/>
              <a:t>шими</a:t>
            </a:r>
            <a:r>
              <a:rPr lang="uk-UA" dirty="0" smtClean="0"/>
              <a:t> державами-членами Альянсу.</a:t>
            </a:r>
            <a:endParaRPr lang="ru-RU"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1435100" y="285750"/>
            <a:ext cx="7499350" cy="5962650"/>
          </a:xfrm>
        </p:spPr>
        <p:txBody>
          <a:bodyPr>
            <a:normAutofit fontScale="70000" lnSpcReduction="20000"/>
          </a:bodyPr>
          <a:lstStyle/>
          <a:p>
            <a:r>
              <a:rPr lang="uk-UA" dirty="0" smtClean="0"/>
              <a:t>3 утворенням НАТО в 1949 р. Британія </a:t>
            </a:r>
            <a:r>
              <a:rPr lang="uk-UA" dirty="0" smtClean="0"/>
              <a:t>стає постійним </a:t>
            </a:r>
            <a:r>
              <a:rPr lang="uk-UA" dirty="0" smtClean="0"/>
              <a:t>прихильником забезпечення американської </a:t>
            </a:r>
            <a:r>
              <a:rPr lang="uk-UA" dirty="0" smtClean="0"/>
              <a:t>військової </a:t>
            </a:r>
            <a:r>
              <a:rPr lang="uk-UA" dirty="0" smtClean="0"/>
              <a:t>присутності на </a:t>
            </a:r>
            <a:r>
              <a:rPr lang="uk-UA" dirty="0" smtClean="0"/>
              <a:t>європейському </a:t>
            </a:r>
            <a:r>
              <a:rPr lang="uk-UA" dirty="0" smtClean="0"/>
              <a:t>континенті. На іі території вже в 1950 році було дислоковано 180 </a:t>
            </a:r>
            <a:r>
              <a:rPr lang="uk-UA" dirty="0" err="1" smtClean="0"/>
              <a:t>бомба-</a:t>
            </a:r>
            <a:r>
              <a:rPr lang="uk-UA" dirty="0" smtClean="0"/>
              <a:t> </a:t>
            </a:r>
            <a:r>
              <a:rPr lang="uk-UA" dirty="0" err="1" smtClean="0"/>
              <a:t>рдувальників</a:t>
            </a:r>
            <a:r>
              <a:rPr lang="uk-UA" dirty="0" smtClean="0"/>
              <a:t> "В-29" та тисяча військовослужбовців США [2]. "Ми заявили абсолютно однозначно, що НАТО е основою нашої оборонної політики, і ми не бачимо практичної альтернативи тому захисту, що </a:t>
            </a:r>
            <a:r>
              <a:rPr lang="uk-UA" dirty="0" smtClean="0"/>
              <a:t>надається </a:t>
            </a:r>
            <a:r>
              <a:rPr lang="uk-UA" dirty="0" smtClean="0"/>
              <a:t>цим союзом", — зазначав </a:t>
            </a:r>
            <a:r>
              <a:rPr lang="uk-UA" dirty="0" err="1" smtClean="0"/>
              <a:t>Дж.Келлаген</a:t>
            </a:r>
            <a:r>
              <a:rPr lang="uk-UA" dirty="0" smtClean="0"/>
              <a:t> в 1974 році [3].</a:t>
            </a:r>
            <a:endParaRPr lang="ru-RU" dirty="0" smtClean="0"/>
          </a:p>
          <a:p>
            <a:r>
              <a:rPr lang="uk-UA" dirty="0" smtClean="0"/>
              <a:t>Впродовж кількох десятиліть, починаючи з кінця 40-х рр. британські уряди не були палкими </a:t>
            </a:r>
            <a:r>
              <a:rPr lang="uk-UA" dirty="0" smtClean="0"/>
              <a:t>прихильниками європейської </a:t>
            </a:r>
            <a:r>
              <a:rPr lang="uk-UA" dirty="0" smtClean="0"/>
              <a:t>оборонної самостійності. Вони </a:t>
            </a:r>
            <a:r>
              <a:rPr lang="uk-UA" dirty="0" smtClean="0"/>
              <a:t>вважали</a:t>
            </a:r>
            <a:r>
              <a:rPr lang="uk-UA" dirty="0" smtClean="0"/>
              <a:t>, що демонстрація </a:t>
            </a:r>
            <a:r>
              <a:rPr lang="uk-UA" dirty="0" smtClean="0"/>
              <a:t>Європою </a:t>
            </a:r>
            <a:r>
              <a:rPr lang="uk-UA" dirty="0" smtClean="0"/>
              <a:t>певних можливостей до самостійного вирішення проблем безпеки та оборони зумовлюватиме повернення Сполучених Штатів до </a:t>
            </a:r>
            <a:r>
              <a:rPr lang="uk-UA" dirty="0" err="1" smtClean="0"/>
              <a:t>полі-</a:t>
            </a:r>
            <a:r>
              <a:rPr lang="uk-UA" dirty="0" smtClean="0"/>
              <a:t> тики "ізоляціонізму", що </a:t>
            </a:r>
            <a:r>
              <a:rPr lang="uk-UA" dirty="0" err="1" smtClean="0"/>
              <a:t>виступае</a:t>
            </a:r>
            <a:r>
              <a:rPr lang="uk-UA" dirty="0" smtClean="0"/>
              <a:t> руйнівним для НАТО.</a:t>
            </a:r>
            <a:endParaRPr lang="ru-RU" dirty="0" smtClean="0"/>
          </a:p>
          <a:p>
            <a:pPr>
              <a:buNone/>
            </a:pPr>
            <a:r>
              <a:rPr lang="uk-UA" dirty="0" smtClean="0"/>
              <a:t>     Водночас </a:t>
            </a:r>
            <a:r>
              <a:rPr lang="uk-UA" dirty="0" smtClean="0"/>
              <a:t>амбівалентним було і ставлення </a:t>
            </a:r>
            <a:r>
              <a:rPr lang="uk-UA" dirty="0" smtClean="0"/>
              <a:t>Сполучених </a:t>
            </a:r>
            <a:r>
              <a:rPr lang="uk-UA" dirty="0" smtClean="0"/>
              <a:t>Штатів до військового посилення </a:t>
            </a:r>
            <a:r>
              <a:rPr lang="uk-UA" dirty="0" err="1" smtClean="0"/>
              <a:t>Европи</a:t>
            </a:r>
            <a:r>
              <a:rPr lang="uk-UA" dirty="0" smtClean="0"/>
              <a:t>. 3 </a:t>
            </a:r>
            <a:r>
              <a:rPr lang="uk-UA" dirty="0" smtClean="0"/>
              <a:t>одного </a:t>
            </a:r>
            <a:r>
              <a:rPr lang="uk-UA" dirty="0" smtClean="0"/>
              <a:t>боку, вони сприяли цьому посиленню та зростанню </a:t>
            </a:r>
            <a:r>
              <a:rPr lang="uk-UA" dirty="0" smtClean="0"/>
              <a:t>європейської </a:t>
            </a:r>
            <a:r>
              <a:rPr lang="uk-UA" dirty="0" smtClean="0"/>
              <a:t>оборонної самостійності, з іншого — дещо побоювалися його. </a:t>
            </a:r>
            <a:r>
              <a:rPr lang="uk-UA" dirty="0" err="1" smtClean="0"/>
              <a:t>Дж.Ф</a:t>
            </a:r>
            <a:r>
              <a:rPr lang="uk-UA" dirty="0" smtClean="0"/>
              <a:t>. Кеннеді в 1962 р.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1435100" y="357188"/>
            <a:ext cx="7499350" cy="5891212"/>
          </a:xfrm>
        </p:spPr>
        <p:txBody>
          <a:bodyPr>
            <a:normAutofit fontScale="70000" lnSpcReduction="20000"/>
          </a:bodyPr>
          <a:lstStyle/>
          <a:p>
            <a:r>
              <a:rPr lang="uk-UA" dirty="0" smtClean="0"/>
              <a:t>вперше </a:t>
            </a:r>
            <a:r>
              <a:rPr lang="uk-UA" dirty="0" err="1" smtClean="0"/>
              <a:t>за-</a:t>
            </a:r>
            <a:r>
              <a:rPr lang="uk-UA" dirty="0" smtClean="0"/>
              <a:t> явив про необхідність утворення двох опор НАТО — американської та </a:t>
            </a:r>
            <a:r>
              <a:rPr lang="uk-UA" dirty="0" err="1" smtClean="0"/>
              <a:t>єевропейської</a:t>
            </a:r>
            <a:r>
              <a:rPr lang="uk-UA" dirty="0" smtClean="0"/>
              <a:t>. Саме американцям завжди вдавалося долати </a:t>
            </a:r>
            <a:r>
              <a:rPr lang="uk-UA" dirty="0" err="1" smtClean="0"/>
              <a:t>суб'ективні</a:t>
            </a:r>
            <a:r>
              <a:rPr lang="uk-UA" dirty="0" smtClean="0"/>
              <a:t> ставлення та </a:t>
            </a:r>
            <a:r>
              <a:rPr lang="uk-UA" dirty="0" smtClean="0"/>
              <a:t>зосереджуватися </a:t>
            </a:r>
            <a:r>
              <a:rPr lang="uk-UA" dirty="0" smtClean="0"/>
              <a:t>на зусиллях допомоги </a:t>
            </a:r>
            <a:r>
              <a:rPr lang="uk-UA" dirty="0" err="1" smtClean="0"/>
              <a:t>Европі</a:t>
            </a:r>
            <a:r>
              <a:rPr lang="uk-UA" dirty="0" smtClean="0"/>
              <a:t>, оскільки було зрозуміло, що це </a:t>
            </a:r>
            <a:r>
              <a:rPr lang="uk-UA" dirty="0" smtClean="0"/>
              <a:t>сприяє </a:t>
            </a:r>
            <a:r>
              <a:rPr lang="uk-UA" dirty="0" smtClean="0"/>
              <a:t>розвиткові </a:t>
            </a:r>
            <a:r>
              <a:rPr lang="uk-UA" dirty="0" err="1" smtClean="0"/>
              <a:t>евроатлантич-</a:t>
            </a:r>
            <a:r>
              <a:rPr lang="uk-UA" dirty="0" smtClean="0"/>
              <a:t> </a:t>
            </a:r>
            <a:r>
              <a:rPr lang="uk-UA" dirty="0" err="1" smtClean="0"/>
              <a:t>ного</a:t>
            </a:r>
            <a:r>
              <a:rPr lang="uk-UA" dirty="0" smtClean="0"/>
              <a:t> співтовариства. Велика Британія, виступаючи </a:t>
            </a:r>
            <a:r>
              <a:rPr lang="uk-UA" dirty="0" err="1" smtClean="0"/>
              <a:t>на-</a:t>
            </a:r>
            <a:r>
              <a:rPr lang="uk-UA" dirty="0" smtClean="0"/>
              <a:t> дійним союзником США, мала стояти на захисті </a:t>
            </a:r>
            <a:r>
              <a:rPr lang="uk-UA" dirty="0" smtClean="0"/>
              <a:t>їхніх </a:t>
            </a:r>
            <a:r>
              <a:rPr lang="uk-UA" dirty="0" smtClean="0"/>
              <a:t>інтересів на континенті.</a:t>
            </a:r>
            <a:endParaRPr lang="ru-RU" dirty="0" smtClean="0"/>
          </a:p>
          <a:p>
            <a:r>
              <a:rPr lang="uk-UA" dirty="0" smtClean="0"/>
              <a:t>Європейська </a:t>
            </a:r>
            <a:r>
              <a:rPr lang="uk-UA" dirty="0" smtClean="0"/>
              <a:t>безпека на той час в розумінні </a:t>
            </a:r>
            <a:r>
              <a:rPr lang="uk-UA" dirty="0" err="1" smtClean="0"/>
              <a:t>британ-</a:t>
            </a:r>
            <a:r>
              <a:rPr lang="uk-UA" dirty="0" smtClean="0"/>
              <a:t> </a:t>
            </a:r>
            <a:r>
              <a:rPr lang="uk-UA" dirty="0" err="1" smtClean="0"/>
              <a:t>ського</a:t>
            </a:r>
            <a:r>
              <a:rPr lang="uk-UA" dirty="0" smtClean="0"/>
              <a:t> істеблішменту визначалася двома складовими — запобіганням розповсюдження комунізму та </a:t>
            </a:r>
            <a:r>
              <a:rPr lang="uk-UA" dirty="0" err="1" smtClean="0"/>
              <a:t>контролю-</a:t>
            </a:r>
            <a:r>
              <a:rPr lang="uk-UA" dirty="0" smtClean="0"/>
              <a:t> </a:t>
            </a:r>
            <a:r>
              <a:rPr lang="uk-UA" dirty="0" err="1" smtClean="0"/>
              <a:t>ванням</a:t>
            </a:r>
            <a:r>
              <a:rPr lang="uk-UA" dirty="0" smtClean="0"/>
              <a:t> розвитку Західної Німеччини. Завдання, </a:t>
            </a:r>
            <a:r>
              <a:rPr lang="uk-UA" dirty="0" err="1" smtClean="0"/>
              <a:t>окрес-</a:t>
            </a:r>
            <a:r>
              <a:rPr lang="uk-UA" dirty="0" smtClean="0"/>
              <a:t> лені </a:t>
            </a:r>
            <a:r>
              <a:rPr lang="uk-UA" dirty="0" err="1" smtClean="0"/>
              <a:t>ціма</a:t>
            </a:r>
            <a:r>
              <a:rPr lang="uk-UA" dirty="0" smtClean="0"/>
              <a:t> складовими, мав вирішувати НАТО, на захисті інтересів якого Велика Британія стояла з моменту </a:t>
            </a:r>
            <a:r>
              <a:rPr lang="uk-UA" dirty="0" err="1" smtClean="0"/>
              <a:t>за-</a:t>
            </a:r>
            <a:r>
              <a:rPr lang="uk-UA" dirty="0" smtClean="0"/>
              <a:t> початкування Альянсу. Так, Британія засудила рішення </a:t>
            </a:r>
            <a:r>
              <a:rPr lang="uk-UA" dirty="0" smtClean="0"/>
              <a:t>Франці</a:t>
            </a:r>
            <a:r>
              <a:rPr lang="uk-UA" dirty="0" smtClean="0"/>
              <a:t>ї</a:t>
            </a:r>
            <a:r>
              <a:rPr lang="uk-UA" dirty="0" smtClean="0"/>
              <a:t> </a:t>
            </a:r>
            <a:r>
              <a:rPr lang="uk-UA" dirty="0" smtClean="0"/>
              <a:t>про вихід з військової </a:t>
            </a:r>
            <a:r>
              <a:rPr lang="uk-UA" dirty="0" smtClean="0"/>
              <a:t>організаці</a:t>
            </a:r>
            <a:r>
              <a:rPr lang="uk-UA" dirty="0" smtClean="0"/>
              <a:t>ї</a:t>
            </a:r>
            <a:r>
              <a:rPr lang="uk-UA" dirty="0" smtClean="0"/>
              <a:t> </a:t>
            </a:r>
            <a:r>
              <a:rPr lang="uk-UA" dirty="0" smtClean="0"/>
              <a:t>НАТО. В </a:t>
            </a:r>
            <a:r>
              <a:rPr lang="uk-UA" dirty="0" smtClean="0"/>
              <a:t>своєму </a:t>
            </a:r>
            <a:r>
              <a:rPr lang="uk-UA" dirty="0" smtClean="0"/>
              <a:t>виступі 14 березня 1966 р. міністр </a:t>
            </a:r>
            <a:r>
              <a:rPr lang="uk-UA" dirty="0" smtClean="0"/>
              <a:t>закордонних справ </a:t>
            </a:r>
            <a:r>
              <a:rPr lang="uk-UA" dirty="0" smtClean="0"/>
              <a:t>М. Стюарт назвав акцію Парижа "надзвичайно</a:t>
            </a:r>
            <a:r>
              <a:rPr lang="ru-RU" dirty="0" smtClean="0"/>
              <a:t> </a:t>
            </a:r>
            <a:r>
              <a:rPr lang="uk-UA" dirty="0" smtClean="0"/>
              <a:t>серйозним ударом по інтегрованій системі оборони, від якої залежить безпека Заходу та свобода людства" [4].</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uk-UA" dirty="0" smtClean="0"/>
              <a:t>Відомою е заява британського уряду, що зроблена в липні 1967 р. про </a:t>
            </a:r>
            <a:r>
              <a:rPr lang="uk-UA" dirty="0" err="1" smtClean="0"/>
              <a:t>майбутне</a:t>
            </a:r>
            <a:r>
              <a:rPr lang="uk-UA" dirty="0" smtClean="0"/>
              <a:t> </a:t>
            </a:r>
            <a:r>
              <a:rPr lang="uk-UA" dirty="0" err="1" smtClean="0"/>
              <a:t>военної</a:t>
            </a:r>
            <a:r>
              <a:rPr lang="uk-UA" dirty="0" smtClean="0"/>
              <a:t> політики, де </a:t>
            </a:r>
            <a:r>
              <a:rPr lang="uk-UA" dirty="0" err="1" smtClean="0"/>
              <a:t>робить-</a:t>
            </a:r>
            <a:r>
              <a:rPr lang="uk-UA" dirty="0" smtClean="0"/>
              <a:t> ся наголос на збереження "</a:t>
            </a:r>
            <a:r>
              <a:rPr lang="uk-UA" dirty="0" err="1" smtClean="0"/>
              <a:t>военної</a:t>
            </a:r>
            <a:r>
              <a:rPr lang="uk-UA" dirty="0" smtClean="0"/>
              <a:t> ефективності та </a:t>
            </a:r>
            <a:r>
              <a:rPr lang="uk-UA" dirty="0" err="1" smtClean="0"/>
              <a:t>полі-</a:t>
            </a:r>
            <a:r>
              <a:rPr lang="uk-UA" dirty="0" smtClean="0"/>
              <a:t> </a:t>
            </a:r>
            <a:r>
              <a:rPr lang="uk-UA" dirty="0" err="1" smtClean="0"/>
              <a:t>тичної</a:t>
            </a:r>
            <a:r>
              <a:rPr lang="uk-UA" dirty="0" smtClean="0"/>
              <a:t> солідарності НАТО", та що заради </a:t>
            </a:r>
            <a:r>
              <a:rPr lang="uk-UA" dirty="0" err="1" smtClean="0"/>
              <a:t>ціеї</a:t>
            </a:r>
            <a:r>
              <a:rPr lang="uk-UA" dirty="0" smtClean="0"/>
              <a:t> мети </a:t>
            </a:r>
            <a:r>
              <a:rPr lang="uk-UA" dirty="0" err="1" smtClean="0"/>
              <a:t>Вели-</a:t>
            </a:r>
            <a:r>
              <a:rPr lang="uk-UA" dirty="0" smtClean="0"/>
              <a:t> </a:t>
            </a:r>
            <a:r>
              <a:rPr lang="uk-UA" dirty="0" err="1" smtClean="0"/>
              <a:t>ка</a:t>
            </a:r>
            <a:r>
              <a:rPr lang="uk-UA" dirty="0" smtClean="0"/>
              <a:t> Британія, як і раніше, робитиме відчутний внесок в збройні сили Північноатлантичного </a:t>
            </a:r>
            <a:r>
              <a:rPr lang="uk-UA" dirty="0" err="1" smtClean="0"/>
              <a:t>пакry</a:t>
            </a:r>
            <a:r>
              <a:rPr lang="uk-UA" dirty="0" smtClean="0"/>
              <a:t> [5]. Практичним втіленням названої заяви була передача під </a:t>
            </a:r>
            <a:r>
              <a:rPr lang="uk-UA" dirty="0" err="1" smtClean="0"/>
              <a:t>команду-</a:t>
            </a:r>
            <a:r>
              <a:rPr lang="uk-UA" dirty="0" smtClean="0"/>
              <a:t> </a:t>
            </a:r>
            <a:r>
              <a:rPr lang="uk-UA" dirty="0" err="1" smtClean="0"/>
              <a:t>вання</a:t>
            </a:r>
            <a:r>
              <a:rPr lang="uk-UA" dirty="0" smtClean="0"/>
              <a:t> НАТО ще двох британських військових угруповань, що поверталися з районів "на Схід від Суецу" [6].</a:t>
            </a:r>
            <a:endParaRPr lang="ru-RU" dirty="0" smtClean="0"/>
          </a:p>
          <a:p>
            <a:r>
              <a:rPr lang="uk-UA" dirty="0" smtClean="0"/>
              <a:t>Досліджено, що впродовж "холодної війни" </a:t>
            </a:r>
            <a:r>
              <a:rPr lang="uk-UA" dirty="0" err="1" smtClean="0"/>
              <a:t>військо-</a:t>
            </a:r>
            <a:r>
              <a:rPr lang="uk-UA" dirty="0" smtClean="0"/>
              <a:t> </a:t>
            </a:r>
            <a:r>
              <a:rPr lang="uk-UA" dirty="0" err="1" smtClean="0"/>
              <a:t>ва</a:t>
            </a:r>
            <a:r>
              <a:rPr lang="uk-UA" dirty="0" smtClean="0"/>
              <a:t> та оборонна політика Великої Британії була </a:t>
            </a:r>
            <a:r>
              <a:rPr lang="uk-UA" dirty="0" err="1" smtClean="0"/>
              <a:t>спрямо-</a:t>
            </a:r>
            <a:r>
              <a:rPr lang="uk-UA" dirty="0" smtClean="0"/>
              <a:t> </a:t>
            </a:r>
            <a:r>
              <a:rPr lang="uk-UA" dirty="0" err="1" smtClean="0"/>
              <a:t>вана</a:t>
            </a:r>
            <a:r>
              <a:rPr lang="uk-UA" dirty="0" smtClean="0"/>
              <a:t> на підтримку і зміцнення Північноатлантичного Альянсу, де вона посідала друге після Сполучених Штатів місце [7] за своїм внеском в розвиток та </a:t>
            </a:r>
            <a:r>
              <a:rPr lang="uk-UA" dirty="0" err="1" smtClean="0"/>
              <a:t>діяль-</a:t>
            </a:r>
            <a:r>
              <a:rPr lang="uk-UA" dirty="0" smtClean="0"/>
              <a:t> </a:t>
            </a:r>
            <a:r>
              <a:rPr lang="uk-UA" dirty="0" err="1" smtClean="0"/>
              <a:t>ність</a:t>
            </a:r>
            <a:r>
              <a:rPr lang="uk-UA" dirty="0" smtClean="0"/>
              <a:t> НАТО.</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uk-UA" dirty="0" smtClean="0"/>
              <a:t>Британський істеблішмент наголошував на </a:t>
            </a:r>
            <a:r>
              <a:rPr lang="uk-UA" dirty="0" err="1" smtClean="0"/>
              <a:t>невід'емності</a:t>
            </a:r>
            <a:r>
              <a:rPr lang="uk-UA" dirty="0" smtClean="0"/>
              <a:t> </a:t>
            </a:r>
            <a:r>
              <a:rPr lang="uk-UA" dirty="0" err="1" smtClean="0"/>
              <a:t>Британі'і</a:t>
            </a:r>
            <a:r>
              <a:rPr lang="uk-UA" dirty="0" smtClean="0"/>
              <a:t> від НАТО, розглядав активну участь Сполученого Королівства в НАТО в якості </a:t>
            </a:r>
            <a:r>
              <a:rPr lang="uk-UA" dirty="0" err="1" smtClean="0"/>
              <a:t>голо-</a:t>
            </a:r>
            <a:r>
              <a:rPr lang="uk-UA" dirty="0" smtClean="0"/>
              <a:t> </a:t>
            </a:r>
            <a:r>
              <a:rPr lang="uk-UA" dirty="0" err="1" smtClean="0"/>
              <a:t>вного</a:t>
            </a:r>
            <a:r>
              <a:rPr lang="uk-UA" dirty="0" smtClean="0"/>
              <a:t> завдання військово-політичного курсу держави в умовах системи біполярності, про що </a:t>
            </a:r>
            <a:r>
              <a:rPr lang="uk-UA" dirty="0" err="1" smtClean="0"/>
              <a:t>світчать</a:t>
            </a:r>
            <a:r>
              <a:rPr lang="uk-UA" dirty="0" smtClean="0"/>
              <a:t> тогочасні Білі книги британського уряду, парламентські дебати, виступи британських лідерів, передвиборчі маніфести політичних партій [8]. Згідно з висловлюванням </a:t>
            </a:r>
            <a:r>
              <a:rPr lang="uk-UA" dirty="0" err="1" smtClean="0"/>
              <a:t>колиш-</a:t>
            </a:r>
            <a:r>
              <a:rPr lang="uk-UA" dirty="0" smtClean="0"/>
              <a:t> нього міністра оборони Д. </a:t>
            </a:r>
            <a:r>
              <a:rPr lang="uk-UA" dirty="0" err="1" smtClean="0"/>
              <a:t>Хілі</a:t>
            </a:r>
            <a:r>
              <a:rPr lang="uk-UA" dirty="0" smtClean="0"/>
              <a:t>, Велика Британія </a:t>
            </a:r>
            <a:r>
              <a:rPr lang="uk-UA" dirty="0" err="1" smtClean="0"/>
              <a:t>посідае</a:t>
            </a:r>
            <a:r>
              <a:rPr lang="uk-UA" dirty="0" smtClean="0"/>
              <a:t> провідне місце серед </a:t>
            </a:r>
            <a:r>
              <a:rPr lang="uk-UA" dirty="0" err="1" smtClean="0"/>
              <a:t>західноевропейських</a:t>
            </a:r>
            <a:r>
              <a:rPr lang="uk-UA" dirty="0" smtClean="0"/>
              <a:t> членів </a:t>
            </a:r>
            <a:r>
              <a:rPr lang="uk-UA" dirty="0" err="1" smtClean="0"/>
              <a:t>Аль-</a:t>
            </a:r>
            <a:r>
              <a:rPr lang="uk-UA" dirty="0" smtClean="0"/>
              <a:t> </a:t>
            </a:r>
            <a:r>
              <a:rPr lang="uk-UA" dirty="0" err="1" smtClean="0"/>
              <a:t>янсу</a:t>
            </a:r>
            <a:r>
              <a:rPr lang="uk-UA" dirty="0" smtClean="0"/>
              <a:t>, оскільки саме ця держава </a:t>
            </a:r>
            <a:r>
              <a:rPr lang="uk-UA" dirty="0" err="1" smtClean="0"/>
              <a:t>виконуе</a:t>
            </a:r>
            <a:r>
              <a:rPr lang="uk-UA" dirty="0" smtClean="0"/>
              <a:t> "значні </a:t>
            </a:r>
            <a:r>
              <a:rPr lang="uk-UA" dirty="0" err="1" smtClean="0"/>
              <a:t>військо-</a:t>
            </a:r>
            <a:r>
              <a:rPr lang="uk-UA" dirty="0" smtClean="0"/>
              <a:t> </a:t>
            </a:r>
            <a:r>
              <a:rPr lang="uk-UA" dirty="0" err="1" smtClean="0"/>
              <a:t>ві</a:t>
            </a:r>
            <a:r>
              <a:rPr lang="uk-UA" dirty="0" smtClean="0"/>
              <a:t> зобов'язання впродовж </a:t>
            </a:r>
            <a:r>
              <a:rPr lang="uk-UA" dirty="0" err="1" smtClean="0"/>
              <a:t>всого</a:t>
            </a:r>
            <a:r>
              <a:rPr lang="uk-UA" dirty="0" smtClean="0"/>
              <a:t> фронту від </a:t>
            </a:r>
            <a:r>
              <a:rPr lang="uk-UA" dirty="0" err="1" smtClean="0"/>
              <a:t>Скандинаві'і</a:t>
            </a:r>
            <a:r>
              <a:rPr lang="uk-UA" dirty="0" smtClean="0"/>
              <a:t> до Середземного моря, а також в такому важливому регіоні, як Центральна </a:t>
            </a:r>
            <a:r>
              <a:rPr lang="uk-UA" dirty="0" err="1" smtClean="0"/>
              <a:t>Европа</a:t>
            </a:r>
            <a:r>
              <a:rPr lang="uk-UA" dirty="0" smtClean="0"/>
              <a:t>" [9].</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a:bodyPr>
          <a:lstStyle/>
          <a:p>
            <a:r>
              <a:rPr lang="uk-UA" sz="2400" dirty="0" smtClean="0"/>
              <a:t>Найбільш </a:t>
            </a:r>
            <a:r>
              <a:rPr lang="uk-UA" sz="2400" dirty="0" err="1" smtClean="0"/>
              <a:t>суттевим</a:t>
            </a:r>
            <a:r>
              <a:rPr lang="uk-UA" sz="2400" dirty="0" smtClean="0"/>
              <a:t> внеском </a:t>
            </a:r>
            <a:r>
              <a:rPr lang="uk-UA" sz="2400" dirty="0" err="1" smtClean="0"/>
              <a:t>Британі'і</a:t>
            </a:r>
            <a:r>
              <a:rPr lang="uk-UA" sz="2400" dirty="0" smtClean="0"/>
              <a:t> в діяльність Альянсу були </a:t>
            </a:r>
            <a:r>
              <a:rPr lang="uk-UA" sz="2400" dirty="0" err="1" smtClean="0"/>
              <a:t>'іі</a:t>
            </a:r>
            <a:r>
              <a:rPr lang="uk-UA" sz="2400" dirty="0" smtClean="0"/>
              <a:t> ядерні сили, зокрема впродовж 70-х рр. основу ядерного </a:t>
            </a:r>
            <a:r>
              <a:rPr lang="uk-UA" sz="2400" dirty="0" err="1" smtClean="0"/>
              <a:t>поте-</a:t>
            </a:r>
            <a:r>
              <a:rPr lang="uk-UA" sz="2400" dirty="0" smtClean="0"/>
              <a:t> </a:t>
            </a:r>
            <a:r>
              <a:rPr lang="uk-UA" sz="2400" dirty="0" err="1" smtClean="0"/>
              <a:t>нціалу</a:t>
            </a:r>
            <a:r>
              <a:rPr lang="uk-UA" sz="2400" dirty="0" smtClean="0"/>
              <a:t> НАТО складали головним чином літаки з </a:t>
            </a:r>
            <a:r>
              <a:rPr lang="uk-UA" sz="2400" dirty="0" err="1" smtClean="0"/>
              <a:t>раке-</a:t>
            </a:r>
            <a:r>
              <a:rPr lang="uk-UA" sz="2400" dirty="0" smtClean="0"/>
              <a:t> тами "повітря — земля" — англійські літаки "Вулкан" та американські F-111 [10]. Водночас, за твердженням британських науковців, наявність ядерної зброї </a:t>
            </a:r>
            <a:r>
              <a:rPr lang="uk-UA" sz="2400" dirty="0" err="1" smtClean="0"/>
              <a:t>умож-ливила</a:t>
            </a:r>
            <a:r>
              <a:rPr lang="uk-UA" sz="2400" dirty="0" smtClean="0"/>
              <a:t> </a:t>
            </a:r>
            <a:r>
              <a:rPr lang="uk-UA" sz="2400" dirty="0" smtClean="0"/>
              <a:t>значне скорочення звичайних збройних </a:t>
            </a:r>
            <a:r>
              <a:rPr lang="uk-UA" sz="2400" dirty="0" smtClean="0"/>
              <a:t>сил. Так</a:t>
            </a:r>
            <a:r>
              <a:rPr lang="uk-UA" sz="2400" dirty="0" smtClean="0"/>
              <a:t>, ї</a:t>
            </a:r>
            <a:r>
              <a:rPr lang="uk-UA" sz="2400" dirty="0" smtClean="0"/>
              <a:t>хня </a:t>
            </a:r>
            <a:r>
              <a:rPr lang="uk-UA" sz="2400" dirty="0" smtClean="0"/>
              <a:t>чисельність скоротилася з 690000 в 1957 р. до 375000 у 1962 р. [11].</a:t>
            </a:r>
            <a:endParaRPr lang="ru-RU" sz="2400" dirty="0" smtClean="0"/>
          </a:p>
          <a:p>
            <a:endParaRPr lang="ru-RU"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uk-UA" dirty="0" smtClean="0"/>
              <a:t>За ініціативою Великої Британії в листопаді 1968 </a:t>
            </a:r>
            <a:r>
              <a:rPr lang="uk-UA" dirty="0" err="1" smtClean="0"/>
              <a:t>ро-</a:t>
            </a:r>
            <a:r>
              <a:rPr lang="uk-UA" dirty="0" smtClean="0"/>
              <a:t> </a:t>
            </a:r>
            <a:r>
              <a:rPr lang="uk-UA" dirty="0" err="1" smtClean="0"/>
              <a:t>ку</a:t>
            </a:r>
            <a:r>
              <a:rPr lang="uk-UA" dirty="0" smtClean="0"/>
              <a:t> в рамках НАТО була утворена </a:t>
            </a:r>
            <a:r>
              <a:rPr lang="uk-UA" dirty="0" err="1" smtClean="0"/>
              <a:t>Еврогрупа</a:t>
            </a:r>
            <a:r>
              <a:rPr lang="uk-UA" dirty="0" smtClean="0"/>
              <a:t>, яка діяла до 1993 р. в якості </a:t>
            </a:r>
            <a:r>
              <a:rPr lang="uk-UA" dirty="0" err="1" smtClean="0"/>
              <a:t>об'еднання</a:t>
            </a:r>
            <a:r>
              <a:rPr lang="uk-UA" dirty="0" smtClean="0"/>
              <a:t> </a:t>
            </a:r>
            <a:r>
              <a:rPr lang="uk-UA" dirty="0" err="1" smtClean="0"/>
              <a:t>европейських</a:t>
            </a:r>
            <a:r>
              <a:rPr lang="uk-UA" dirty="0" smtClean="0"/>
              <a:t> урядів в рамках НАТО. Метою </a:t>
            </a:r>
            <a:r>
              <a:rPr lang="uk-UA" dirty="0" err="1" smtClean="0"/>
              <a:t>Еврогрупи</a:t>
            </a:r>
            <a:r>
              <a:rPr lang="uk-UA" dirty="0" smtClean="0"/>
              <a:t> було одночасне </a:t>
            </a:r>
            <a:r>
              <a:rPr lang="uk-UA" dirty="0" err="1" smtClean="0"/>
              <a:t>поси-</a:t>
            </a:r>
            <a:r>
              <a:rPr lang="uk-UA" dirty="0" smtClean="0"/>
              <a:t> </a:t>
            </a:r>
            <a:r>
              <a:rPr lang="uk-UA" dirty="0" err="1" smtClean="0"/>
              <a:t>лення</a:t>
            </a:r>
            <a:r>
              <a:rPr lang="uk-UA" dirty="0" smtClean="0"/>
              <a:t> військової могутності НАТО та зміцнення </a:t>
            </a:r>
            <a:r>
              <a:rPr lang="uk-UA" dirty="0" err="1" smtClean="0"/>
              <a:t>співро-</a:t>
            </a:r>
            <a:r>
              <a:rPr lang="uk-UA" dirty="0" smtClean="0"/>
              <a:t> </a:t>
            </a:r>
            <a:r>
              <a:rPr lang="uk-UA" dirty="0" err="1" smtClean="0"/>
              <a:t>бітництва</a:t>
            </a:r>
            <a:r>
              <a:rPr lang="uk-UA" dirty="0" smtClean="0"/>
              <a:t> між </a:t>
            </a:r>
            <a:r>
              <a:rPr lang="uk-UA" dirty="0" err="1" smtClean="0"/>
              <a:t>західноевропейськими</a:t>
            </a:r>
            <a:r>
              <a:rPr lang="uk-UA" dirty="0" smtClean="0"/>
              <a:t> членами блоку. Така "поведінка" держави пояснена в британській </a:t>
            </a:r>
            <a:r>
              <a:rPr lang="uk-UA" dirty="0" err="1" smtClean="0"/>
              <a:t>істо-</a:t>
            </a:r>
            <a:r>
              <a:rPr lang="uk-UA" dirty="0" smtClean="0"/>
              <a:t> </a:t>
            </a:r>
            <a:r>
              <a:rPr lang="uk-UA" dirty="0" err="1" smtClean="0"/>
              <a:t>ріографії</a:t>
            </a:r>
            <a:r>
              <a:rPr lang="uk-UA" dirty="0" smtClean="0"/>
              <a:t> фактом усвідомлення "другорядності" </a:t>
            </a:r>
            <a:r>
              <a:rPr lang="uk-UA" dirty="0" err="1" smtClean="0"/>
              <a:t>заоке-</a:t>
            </a:r>
            <a:r>
              <a:rPr lang="uk-UA" dirty="0" smtClean="0"/>
              <a:t> </a:t>
            </a:r>
            <a:r>
              <a:rPr lang="uk-UA" dirty="0" err="1" smtClean="0"/>
              <a:t>анських</a:t>
            </a:r>
            <a:r>
              <a:rPr lang="uk-UA" dirty="0" smtClean="0"/>
              <a:t> володінь, </a:t>
            </a:r>
            <a:r>
              <a:rPr lang="uk-UA" dirty="0" err="1" smtClean="0"/>
              <a:t>об'ективним</a:t>
            </a:r>
            <a:r>
              <a:rPr lang="uk-UA" dirty="0" smtClean="0"/>
              <a:t> сприйняттям промови Г. </a:t>
            </a:r>
            <a:r>
              <a:rPr lang="uk-UA" dirty="0" err="1" smtClean="0"/>
              <a:t>Макміллана</a:t>
            </a:r>
            <a:r>
              <a:rPr lang="uk-UA" dirty="0" smtClean="0"/>
              <a:t> про "вітер змін", що і зумовило </a:t>
            </a:r>
            <a:r>
              <a:rPr lang="uk-UA" dirty="0" err="1" smtClean="0"/>
              <a:t>Сполуче-</a:t>
            </a:r>
            <a:r>
              <a:rPr lang="uk-UA" dirty="0" smtClean="0"/>
              <a:t> не Королівство зосередитися на розбудові </a:t>
            </a:r>
            <a:r>
              <a:rPr lang="uk-UA" dirty="0" err="1" smtClean="0"/>
              <a:t>европейської</a:t>
            </a:r>
            <a:r>
              <a:rPr lang="uk-UA" dirty="0" smtClean="0"/>
              <a:t> безпеки та НАТО [12].</a:t>
            </a:r>
            <a:endParaRPr lang="ru-RU" dirty="0" smtClean="0"/>
          </a:p>
          <a:p>
            <a:r>
              <a:rPr lang="uk-UA" dirty="0" smtClean="0"/>
              <a:t>3 70-х років британські збройні сили зазнали </a:t>
            </a:r>
            <a:r>
              <a:rPr lang="uk-UA" dirty="0" err="1" smtClean="0"/>
              <a:t>перебу-</a:t>
            </a:r>
            <a:r>
              <a:rPr lang="uk-UA" dirty="0" smtClean="0"/>
              <a:t> </a:t>
            </a:r>
            <a:r>
              <a:rPr lang="uk-UA" dirty="0" err="1" smtClean="0"/>
              <a:t>дови</a:t>
            </a:r>
            <a:r>
              <a:rPr lang="uk-UA" dirty="0" smtClean="0"/>
              <a:t> </a:t>
            </a:r>
            <a:r>
              <a:rPr lang="uk-UA" dirty="0" err="1" smtClean="0"/>
              <a:t>своеї</a:t>
            </a:r>
            <a:r>
              <a:rPr lang="uk-UA" dirty="0" smtClean="0"/>
              <a:t> структури, зміни планування, була поширена </a:t>
            </a:r>
            <a:r>
              <a:rPr lang="uk-UA" dirty="0" err="1" smtClean="0"/>
              <a:t>'іхня</a:t>
            </a:r>
            <a:r>
              <a:rPr lang="uk-UA" dirty="0" smtClean="0"/>
              <a:t> </a:t>
            </a:r>
            <a:r>
              <a:rPr lang="uk-UA" dirty="0" err="1" smtClean="0"/>
              <a:t>взаемодія</a:t>
            </a:r>
            <a:r>
              <a:rPr lang="uk-UA" dirty="0" smtClean="0"/>
              <a:t> із збройними силами інших </a:t>
            </a:r>
            <a:r>
              <a:rPr lang="uk-UA" dirty="0" err="1" smtClean="0"/>
              <a:t>держав-</a:t>
            </a:r>
            <a:r>
              <a:rPr lang="uk-UA" dirty="0" smtClean="0"/>
              <a:t> партнерів по НАТО і проведена модернізація ядерної зброї. Водночас в середині 70-х рр. спостерігалося деяке</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85000" lnSpcReduction="20000"/>
          </a:bodyPr>
          <a:lstStyle/>
          <a:p>
            <a:endParaRPr lang="ru-RU" dirty="0" smtClean="0"/>
          </a:p>
          <a:p>
            <a:r>
              <a:rPr lang="uk-UA" dirty="0" smtClean="0"/>
              <a:t>зменшення </a:t>
            </a:r>
            <a:r>
              <a:rPr lang="uk-UA" dirty="0" err="1" smtClean="0"/>
              <a:t>обсяry</a:t>
            </a:r>
            <a:r>
              <a:rPr lang="uk-UA" dirty="0" smtClean="0"/>
              <a:t> британського внеску в діяльність </a:t>
            </a:r>
            <a:r>
              <a:rPr lang="uk-UA" dirty="0" err="1" smtClean="0"/>
              <a:t>Аль-</a:t>
            </a:r>
            <a:r>
              <a:rPr lang="uk-UA" dirty="0" smtClean="0"/>
              <a:t> </a:t>
            </a:r>
            <a:r>
              <a:rPr lang="uk-UA" dirty="0" err="1" smtClean="0"/>
              <a:t>янсу</a:t>
            </a:r>
            <a:r>
              <a:rPr lang="uk-UA" dirty="0" smtClean="0"/>
              <a:t>. Так, була скорочена британська військова </a:t>
            </a:r>
            <a:r>
              <a:rPr lang="uk-UA" dirty="0" err="1" smtClean="0"/>
              <a:t>присут-</a:t>
            </a:r>
            <a:r>
              <a:rPr lang="uk-UA" dirty="0" smtClean="0"/>
              <a:t> </a:t>
            </a:r>
            <a:r>
              <a:rPr lang="uk-UA" dirty="0" err="1" smtClean="0"/>
              <a:t>ність</a:t>
            </a:r>
            <a:r>
              <a:rPr lang="uk-UA" dirty="0" smtClean="0"/>
              <a:t> в басейні Середземного моря, ліквідовані військові бази на </a:t>
            </a:r>
            <a:r>
              <a:rPr lang="uk-UA" dirty="0" err="1" smtClean="0"/>
              <a:t>о.Мальта</a:t>
            </a:r>
            <a:r>
              <a:rPr lang="uk-UA" dirty="0" smtClean="0"/>
              <a:t>. Згодом частина витрат на утримання британської "рейнської" армії була покладена на ФРН. Згідно з офіційними даними, на кінець 70-х рр. Британія надавала командуванню НАТО біля 8% </a:t>
            </a:r>
            <a:r>
              <a:rPr lang="uk-UA" dirty="0" err="1" smtClean="0"/>
              <a:t>численьності</a:t>
            </a:r>
            <a:r>
              <a:rPr lang="uk-UA" dirty="0" smtClean="0"/>
              <a:t> сухопутних військ, 9% танків, 11% літаків [13</a:t>
            </a:r>
            <a:r>
              <a:rPr lang="uk-UA" dirty="0" smtClean="0"/>
              <a:t>].</a:t>
            </a:r>
            <a:r>
              <a:rPr lang="uk-UA" dirty="0" smtClean="0"/>
              <a:t> Досліджено, що впродовж 70-х— початку 80-х років внесок Великої </a:t>
            </a:r>
            <a:r>
              <a:rPr lang="uk-UA" dirty="0" err="1" smtClean="0"/>
              <a:t>Британі'і</a:t>
            </a:r>
            <a:r>
              <a:rPr lang="uk-UA" dirty="0" smtClean="0"/>
              <a:t> в діяльність чотирьох постійних міжнаціональних формувань, підпорядкованих </a:t>
            </a:r>
            <a:r>
              <a:rPr lang="uk-UA" dirty="0" err="1" smtClean="0"/>
              <a:t>коман-</a:t>
            </a:r>
            <a:r>
              <a:rPr lang="uk-UA" dirty="0" smtClean="0"/>
              <a:t> </a:t>
            </a:r>
            <a:r>
              <a:rPr lang="uk-UA" dirty="0" err="1" smtClean="0"/>
              <a:t>дуванню</a:t>
            </a:r>
            <a:r>
              <a:rPr lang="uk-UA" dirty="0" smtClean="0"/>
              <a:t> НАТО, був досить скромним. </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uk-UA" dirty="0" smtClean="0"/>
              <a:t>До "мобільних сил" Альянсу входила батальйонна група (біля 1,5 тис. </a:t>
            </a:r>
            <a:r>
              <a:rPr lang="uk-UA" dirty="0" err="1" smtClean="0"/>
              <a:t>віськових</a:t>
            </a:r>
            <a:r>
              <a:rPr lang="uk-UA" dirty="0" smtClean="0"/>
              <a:t>), одна </a:t>
            </a:r>
            <a:r>
              <a:rPr lang="uk-UA" dirty="0" err="1" smtClean="0"/>
              <a:t>ескадрілья</a:t>
            </a:r>
            <a:r>
              <a:rPr lang="uk-UA" dirty="0" smtClean="0"/>
              <a:t> "</a:t>
            </a:r>
            <a:r>
              <a:rPr lang="uk-UA" dirty="0" err="1" smtClean="0"/>
              <a:t>Харріерів</a:t>
            </a:r>
            <a:r>
              <a:rPr lang="uk-UA" dirty="0" smtClean="0"/>
              <a:t>" та декілька </a:t>
            </a:r>
            <a:r>
              <a:rPr lang="uk-UA" dirty="0" err="1" smtClean="0"/>
              <a:t>гелі-</a:t>
            </a:r>
            <a:r>
              <a:rPr lang="uk-UA" dirty="0" smtClean="0"/>
              <a:t> </a:t>
            </a:r>
            <a:r>
              <a:rPr lang="uk-UA" dirty="0" err="1" smtClean="0"/>
              <a:t>коптерів</a:t>
            </a:r>
            <a:r>
              <a:rPr lang="uk-UA" dirty="0" smtClean="0"/>
              <a:t> [14]. До "постійних атлантичних сил" від </a:t>
            </a:r>
            <a:r>
              <a:rPr lang="uk-UA" dirty="0" err="1" smtClean="0"/>
              <a:t>Спо-</a:t>
            </a:r>
            <a:r>
              <a:rPr lang="uk-UA" dirty="0" smtClean="0"/>
              <a:t> </a:t>
            </a:r>
            <a:r>
              <a:rPr lang="uk-UA" dirty="0" err="1" smtClean="0"/>
              <a:t>лученого</a:t>
            </a:r>
            <a:r>
              <a:rPr lang="uk-UA" dirty="0" smtClean="0"/>
              <a:t> Королівства надходив один з семи кораблів держав НАТО. Навіть меншими були внески до </a:t>
            </a:r>
            <a:r>
              <a:rPr lang="uk-UA" dirty="0" err="1" smtClean="0"/>
              <a:t>об'ед-</a:t>
            </a:r>
            <a:r>
              <a:rPr lang="uk-UA" dirty="0" smtClean="0"/>
              <a:t> </a:t>
            </a:r>
            <a:r>
              <a:rPr lang="uk-UA" dirty="0" err="1" smtClean="0"/>
              <a:t>наних</a:t>
            </a:r>
            <a:r>
              <a:rPr lang="uk-UA" dirty="0" smtClean="0"/>
              <a:t> військово-морських сил в проливі Ла-Манш та Середземному морі. Витрати Британії на розвиток </a:t>
            </a:r>
            <a:r>
              <a:rPr lang="uk-UA" dirty="0" err="1" smtClean="0"/>
              <a:t>ін-</a:t>
            </a:r>
            <a:r>
              <a:rPr lang="uk-UA" dirty="0" smtClean="0"/>
              <a:t> </a:t>
            </a:r>
            <a:r>
              <a:rPr lang="uk-UA" dirty="0" err="1" smtClean="0"/>
              <a:t>фраструктури</a:t>
            </a:r>
            <a:r>
              <a:rPr lang="uk-UA" dirty="0" smtClean="0"/>
              <a:t> НАТО в Західній </a:t>
            </a:r>
            <a:r>
              <a:rPr lang="uk-UA" dirty="0" err="1" smtClean="0"/>
              <a:t>Европі</a:t>
            </a:r>
            <a:r>
              <a:rPr lang="uk-UA" dirty="0" smtClean="0"/>
              <a:t> складали трохи понад 10°/о від загального </a:t>
            </a:r>
            <a:r>
              <a:rPr lang="uk-UA" dirty="0" err="1" smtClean="0"/>
              <a:t>обсяry</a:t>
            </a:r>
            <a:r>
              <a:rPr lang="uk-UA" dirty="0" smtClean="0"/>
              <a:t> [15].</a:t>
            </a:r>
            <a:endParaRPr lang="ru-RU" dirty="0" smtClean="0"/>
          </a:p>
          <a:p>
            <a:r>
              <a:rPr lang="uk-UA" dirty="0" smtClean="0"/>
              <a:t>Головна частина британських військових сил, </a:t>
            </a:r>
            <a:r>
              <a:rPr lang="uk-UA" dirty="0" err="1" smtClean="0"/>
              <a:t>зоріе-</a:t>
            </a:r>
            <a:r>
              <a:rPr lang="uk-UA" dirty="0" smtClean="0"/>
              <a:t> </a:t>
            </a:r>
            <a:r>
              <a:rPr lang="uk-UA" dirty="0" err="1" smtClean="0"/>
              <a:t>нтованих</a:t>
            </a:r>
            <a:r>
              <a:rPr lang="uk-UA" dirty="0" smtClean="0"/>
              <a:t> на виконання завдань Альянсу, не була </a:t>
            </a:r>
            <a:r>
              <a:rPr lang="uk-UA" dirty="0" err="1" smtClean="0"/>
              <a:t>під-</a:t>
            </a:r>
            <a:r>
              <a:rPr lang="uk-UA" dirty="0" smtClean="0"/>
              <a:t> </a:t>
            </a:r>
            <a:r>
              <a:rPr lang="uk-UA" dirty="0" err="1" smtClean="0"/>
              <a:t>порядкована</a:t>
            </a:r>
            <a:r>
              <a:rPr lang="uk-UA" dirty="0" smtClean="0"/>
              <a:t> командуванню НАТО, а перебувала в складі національних сил. Доведена активна участь </a:t>
            </a:r>
            <a:r>
              <a:rPr lang="uk-UA" dirty="0" err="1" smtClean="0"/>
              <a:t>Ве-</a:t>
            </a:r>
            <a:r>
              <a:rPr lang="uk-UA" dirty="0" smtClean="0"/>
              <a:t> </a:t>
            </a:r>
            <a:r>
              <a:rPr lang="uk-UA" dirty="0" err="1" smtClean="0"/>
              <a:t>ликої</a:t>
            </a:r>
            <a:r>
              <a:rPr lang="uk-UA" dirty="0" smtClean="0"/>
              <a:t> </a:t>
            </a:r>
            <a:r>
              <a:rPr lang="uk-UA" dirty="0" err="1" smtClean="0"/>
              <a:t>Британі'і</a:t>
            </a:r>
            <a:r>
              <a:rPr lang="uk-UA" dirty="0" smtClean="0"/>
              <a:t> в тогочасних тренувальних маневрах військових сил держав НАТО [16].</a:t>
            </a:r>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uk-UA" dirty="0" smtClean="0"/>
              <a:t>До того ж, уряд М. Тетчер найактивніше з </a:t>
            </a:r>
            <a:r>
              <a:rPr lang="uk-UA" dirty="0" err="1" smtClean="0"/>
              <a:t>европейсь-</a:t>
            </a:r>
            <a:r>
              <a:rPr lang="uk-UA" dirty="0" smtClean="0"/>
              <a:t> </a:t>
            </a:r>
            <a:r>
              <a:rPr lang="uk-UA" dirty="0" err="1" smtClean="0"/>
              <a:t>ких</a:t>
            </a:r>
            <a:r>
              <a:rPr lang="uk-UA" dirty="0" smtClean="0"/>
              <a:t> членів Альянсу підтримував рішення НАТО 1979 р. про розміщення ядерних ракет типу Круз та </a:t>
            </a:r>
            <a:r>
              <a:rPr lang="uk-UA" dirty="0" err="1" smtClean="0"/>
              <a:t>Першинг-ІІ</a:t>
            </a:r>
            <a:r>
              <a:rPr lang="uk-UA" dirty="0" smtClean="0"/>
              <a:t> в Західній </a:t>
            </a:r>
            <a:r>
              <a:rPr lang="uk-UA" dirty="0" err="1" smtClean="0"/>
              <a:t>Европі</a:t>
            </a:r>
            <a:r>
              <a:rPr lang="uk-UA" dirty="0" smtClean="0"/>
              <a:t> на початку 80-х рр. Уряд М. Тетчер послідовно поводив курс на зміцнення "особливих </a:t>
            </a:r>
            <a:r>
              <a:rPr lang="uk-UA" dirty="0" err="1" smtClean="0"/>
              <a:t>від-</a:t>
            </a:r>
            <a:r>
              <a:rPr lang="uk-UA" dirty="0" smtClean="0"/>
              <a:t> </a:t>
            </a:r>
            <a:r>
              <a:rPr lang="uk-UA" dirty="0" err="1" smtClean="0"/>
              <a:t>носин</a:t>
            </a:r>
            <a:r>
              <a:rPr lang="uk-UA" dirty="0" smtClean="0"/>
              <a:t>" з США, збільшення внеску Великої </a:t>
            </a:r>
            <a:r>
              <a:rPr lang="uk-UA" dirty="0" err="1" smtClean="0"/>
              <a:t>Британі'і</a:t>
            </a:r>
            <a:r>
              <a:rPr lang="uk-UA" dirty="0" smtClean="0"/>
              <a:t> в НАТО, активну участь у військових програмах Альянсу. Впродовж 80-х рр. першочергова увага приділена </a:t>
            </a:r>
            <a:r>
              <a:rPr lang="uk-UA" dirty="0" err="1" smtClean="0"/>
              <a:t>зміц-</a:t>
            </a:r>
            <a:r>
              <a:rPr lang="uk-UA" dirty="0" smtClean="0"/>
              <a:t> </a:t>
            </a:r>
            <a:r>
              <a:rPr lang="uk-UA" dirty="0" err="1" smtClean="0"/>
              <a:t>ненню</a:t>
            </a:r>
            <a:r>
              <a:rPr lang="uk-UA" dirty="0" smtClean="0"/>
              <a:t> стратегічних ядерних сил морського базування.</a:t>
            </a:r>
            <a:endParaRPr lang="ru-RU" dirty="0" smtClean="0"/>
          </a:p>
          <a:p>
            <a:r>
              <a:rPr lang="uk-UA" dirty="0" smtClean="0"/>
              <a:t>В 1980 р. було завершено програму модернізації </a:t>
            </a:r>
            <a:r>
              <a:rPr lang="uk-UA" dirty="0" err="1" smtClean="0"/>
              <a:t>ан-</a:t>
            </a:r>
            <a:r>
              <a:rPr lang="uk-UA" dirty="0" smtClean="0"/>
              <a:t> </a:t>
            </a:r>
            <a:r>
              <a:rPr lang="uk-UA" dirty="0" err="1" smtClean="0"/>
              <a:t>глійських</a:t>
            </a:r>
            <a:r>
              <a:rPr lang="uk-UA" dirty="0" smtClean="0"/>
              <a:t> ядерних ракет типу "</a:t>
            </a:r>
            <a:r>
              <a:rPr lang="uk-UA" dirty="0" err="1" smtClean="0"/>
              <a:t>Поларіс</a:t>
            </a:r>
            <a:r>
              <a:rPr lang="uk-UA" dirty="0" smtClean="0"/>
              <a:t>" (програма "</a:t>
            </a:r>
            <a:r>
              <a:rPr lang="uk-UA" dirty="0" err="1" smtClean="0"/>
              <a:t>Ше-</a:t>
            </a:r>
            <a:r>
              <a:rPr lang="uk-UA" dirty="0" smtClean="0"/>
              <a:t> валін"), досягнуто рішення про закупку у Сполучених Штатів нового типу ракет "</a:t>
            </a:r>
            <a:r>
              <a:rPr lang="uk-UA" dirty="0" err="1" smtClean="0"/>
              <a:t>Трайдент</a:t>
            </a:r>
            <a:r>
              <a:rPr lang="uk-UA" dirty="0" smtClean="0"/>
              <a:t>-1" та </a:t>
            </a:r>
            <a:r>
              <a:rPr lang="uk-UA" dirty="0" err="1" smtClean="0"/>
              <a:t>співробітниц-</a:t>
            </a:r>
            <a:r>
              <a:rPr lang="uk-UA" dirty="0" smtClean="0"/>
              <a:t> </a:t>
            </a:r>
            <a:r>
              <a:rPr lang="uk-UA" dirty="0" err="1" smtClean="0"/>
              <a:t>тво</a:t>
            </a:r>
            <a:r>
              <a:rPr lang="uk-UA" dirty="0" smtClean="0"/>
              <a:t> в переобладнанні британських ядерних субмарин для використання нового покоління ядерної зброї "</a:t>
            </a:r>
            <a:r>
              <a:rPr lang="uk-UA" dirty="0" err="1" smtClean="0"/>
              <a:t>Трайдент</a:t>
            </a:r>
            <a:r>
              <a:rPr lang="uk-UA" dirty="0" smtClean="0"/>
              <a:t>-2". Найбільший обсяг витрат на програму "</a:t>
            </a:r>
            <a:r>
              <a:rPr lang="uk-UA" dirty="0" err="1" smtClean="0"/>
              <a:t>Трайдент</a:t>
            </a:r>
            <a:r>
              <a:rPr lang="uk-UA" dirty="0" smtClean="0"/>
              <a:t>" прийшовся на кінець 80-х років, коли він складав 6-8% військового бюджету, або 1 1-12% </a:t>
            </a:r>
            <a:r>
              <a:rPr lang="uk-UA" dirty="0" err="1" smtClean="0"/>
              <a:t>асиг-</a:t>
            </a:r>
            <a:r>
              <a:rPr lang="uk-UA" dirty="0" smtClean="0"/>
              <a:t> </a:t>
            </a:r>
            <a:r>
              <a:rPr lang="uk-UA" dirty="0" err="1" smtClean="0"/>
              <a:t>нувань</a:t>
            </a:r>
            <a:r>
              <a:rPr lang="uk-UA" dirty="0" smtClean="0"/>
              <a:t>, призначених на закупку Великою </a:t>
            </a:r>
            <a:r>
              <a:rPr lang="uk-UA" dirty="0" err="1" smtClean="0"/>
              <a:t>Британіею</a:t>
            </a:r>
            <a:r>
              <a:rPr lang="uk-UA" dirty="0" smtClean="0"/>
              <a:t> </a:t>
            </a:r>
            <a:r>
              <a:rPr lang="uk-UA" dirty="0" err="1" smtClean="0"/>
              <a:t>озброень</a:t>
            </a:r>
            <a:r>
              <a:rPr lang="uk-UA" dirty="0" smtClean="0"/>
              <a:t> та військової техніки.</a:t>
            </a:r>
            <a:endParaRPr lang="ru-RU" dirty="0" smtClean="0"/>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85000" lnSpcReduction="20000"/>
          </a:bodyPr>
          <a:lstStyle/>
          <a:p>
            <a:r>
              <a:rPr lang="uk-UA" dirty="0" smtClean="0"/>
              <a:t>Модернізація </a:t>
            </a:r>
            <a:r>
              <a:rPr lang="uk-UA" dirty="0" err="1" smtClean="0"/>
              <a:t>озброень</a:t>
            </a:r>
            <a:r>
              <a:rPr lang="uk-UA" dirty="0" smtClean="0"/>
              <a:t> впродовж 80-х років </a:t>
            </a:r>
            <a:r>
              <a:rPr lang="uk-UA" dirty="0" err="1" smtClean="0"/>
              <a:t>спричи-</a:t>
            </a:r>
            <a:r>
              <a:rPr lang="uk-UA" dirty="0" smtClean="0"/>
              <a:t> </a:t>
            </a:r>
            <a:r>
              <a:rPr lang="uk-UA" dirty="0" err="1" smtClean="0"/>
              <a:t>няла</a:t>
            </a:r>
            <a:r>
              <a:rPr lang="uk-UA" dirty="0" smtClean="0"/>
              <a:t> додаткові фінансові витрати. Як зазначив в Палаті громад колишній </a:t>
            </a:r>
            <a:r>
              <a:rPr lang="uk-UA" dirty="0" err="1" smtClean="0"/>
              <a:t>британский</a:t>
            </a:r>
            <a:r>
              <a:rPr lang="uk-UA" dirty="0" smtClean="0"/>
              <a:t> міністр оборони Ф. Пім, реальна вартість нового покоління танків </a:t>
            </a:r>
            <a:r>
              <a:rPr lang="uk-UA" dirty="0" err="1" smtClean="0"/>
              <a:t>перевищуе</a:t>
            </a:r>
            <a:r>
              <a:rPr lang="uk-UA" dirty="0" smtClean="0"/>
              <a:t> попередню вдвічі, фрегатів — в 2,5 разів, літаків — в 3 рази, субмарин — в 6 разів [17]. Згідно з </a:t>
            </a:r>
            <a:r>
              <a:rPr lang="uk-UA" dirty="0" err="1" smtClean="0"/>
              <a:t>зобов'язання-</a:t>
            </a:r>
            <a:r>
              <a:rPr lang="uk-UA" dirty="0" smtClean="0"/>
              <a:t> ми </a:t>
            </a:r>
            <a:r>
              <a:rPr lang="uk-UA" dirty="0" err="1" smtClean="0"/>
              <a:t>Британі'і</a:t>
            </a:r>
            <a:r>
              <a:rPr lang="uk-UA" dirty="0" smtClean="0"/>
              <a:t> як члену Альянсу щодо щорічного </a:t>
            </a:r>
            <a:r>
              <a:rPr lang="uk-UA" dirty="0" err="1" smtClean="0"/>
              <a:t>збіль-</a:t>
            </a:r>
            <a:r>
              <a:rPr lang="uk-UA" dirty="0" smtClean="0"/>
              <a:t> </a:t>
            </a:r>
            <a:r>
              <a:rPr lang="uk-UA" dirty="0" err="1" smtClean="0"/>
              <a:t>шення</a:t>
            </a:r>
            <a:r>
              <a:rPr lang="uk-UA" dirty="0" smtClean="0"/>
              <a:t> військового бюджету на 3%, британські витрати на військовий бюджет було збільшено на 27% впродовж 1978 — 1986 рр. або в 2,4 рази — з 7,5 млрд. </a:t>
            </a:r>
            <a:r>
              <a:rPr lang="uk-UA" dirty="0" err="1" smtClean="0"/>
              <a:t>ф.ст</a:t>
            </a:r>
            <a:r>
              <a:rPr lang="uk-UA" dirty="0" smtClean="0"/>
              <a:t>. до 17,9 млрд. </a:t>
            </a:r>
            <a:r>
              <a:rPr lang="uk-UA" dirty="0" err="1" smtClean="0"/>
              <a:t>ф.ст</a:t>
            </a:r>
            <a:r>
              <a:rPr lang="uk-UA" dirty="0" smtClean="0"/>
              <a:t>. До того ж, військові сили Сполученого Королівства на континенті (в Західній Німеччині) </a:t>
            </a:r>
            <a:r>
              <a:rPr lang="uk-UA" dirty="0" err="1" smtClean="0"/>
              <a:t>налі-</a:t>
            </a:r>
            <a:r>
              <a:rPr lang="uk-UA" dirty="0" smtClean="0"/>
              <a:t> чували 55000 [18].</a:t>
            </a:r>
            <a:endParaRPr lang="ru-RU" dirty="0" smtClean="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62500" lnSpcReduction="20000"/>
          </a:bodyPr>
          <a:lstStyle/>
          <a:p>
            <a:r>
              <a:rPr lang="uk-UA" dirty="0" smtClean="0"/>
              <a:t>Загалом досліджено, що рівень військових витрат Великої </a:t>
            </a:r>
            <a:r>
              <a:rPr lang="uk-UA" dirty="0" err="1" smtClean="0"/>
              <a:t>Британі'і</a:t>
            </a:r>
            <a:r>
              <a:rPr lang="uk-UA" dirty="0" smtClean="0"/>
              <a:t> впродовж 50-х — 80-х років був </a:t>
            </a:r>
            <a:r>
              <a:rPr lang="uk-UA" dirty="0" err="1" smtClean="0"/>
              <a:t>найви-</a:t>
            </a:r>
            <a:r>
              <a:rPr lang="uk-UA" dirty="0" smtClean="0"/>
              <a:t> </a:t>
            </a:r>
            <a:r>
              <a:rPr lang="uk-UA" dirty="0" err="1" smtClean="0"/>
              <a:t>щим</a:t>
            </a:r>
            <a:r>
              <a:rPr lang="uk-UA" dirty="0" smtClean="0"/>
              <a:t> в порівнянні з усіма </a:t>
            </a:r>
            <a:r>
              <a:rPr lang="uk-UA" dirty="0" err="1" smtClean="0"/>
              <a:t>европейськими</a:t>
            </a:r>
            <a:r>
              <a:rPr lang="uk-UA" dirty="0" smtClean="0"/>
              <a:t> </a:t>
            </a:r>
            <a:r>
              <a:rPr lang="uk-UA" dirty="0" err="1" smtClean="0"/>
              <a:t>державами-</a:t>
            </a:r>
            <a:r>
              <a:rPr lang="uk-UA" dirty="0" smtClean="0"/>
              <a:t> членами Альянсу [19].</a:t>
            </a:r>
            <a:endParaRPr lang="ru-RU" dirty="0" smtClean="0"/>
          </a:p>
          <a:p>
            <a:r>
              <a:rPr lang="uk-UA" dirty="0" smtClean="0"/>
              <a:t>Швидке зближення Великої </a:t>
            </a:r>
            <a:r>
              <a:rPr lang="uk-UA" dirty="0" err="1" smtClean="0"/>
              <a:t>Британі'і</a:t>
            </a:r>
            <a:r>
              <a:rPr lang="uk-UA" dirty="0" smtClean="0"/>
              <a:t> та США на </a:t>
            </a:r>
            <a:r>
              <a:rPr lang="uk-UA" dirty="0" err="1" smtClean="0"/>
              <a:t>по-</a:t>
            </a:r>
            <a:r>
              <a:rPr lang="uk-UA" dirty="0" smtClean="0"/>
              <a:t> </a:t>
            </a:r>
            <a:r>
              <a:rPr lang="uk-UA" dirty="0" err="1" smtClean="0"/>
              <a:t>чатку</a:t>
            </a:r>
            <a:r>
              <a:rPr lang="uk-UA" dirty="0" smtClean="0"/>
              <a:t> 90-х років, </a:t>
            </a:r>
            <a:r>
              <a:rPr lang="uk-UA" dirty="0" err="1" smtClean="0"/>
              <a:t>'іі</a:t>
            </a:r>
            <a:r>
              <a:rPr lang="uk-UA" dirty="0" smtClean="0"/>
              <a:t> активна участь в </a:t>
            </a:r>
            <a:r>
              <a:rPr lang="uk-UA" dirty="0" err="1" smtClean="0"/>
              <a:t>операці'і</a:t>
            </a:r>
            <a:r>
              <a:rPr lang="uk-UA" dirty="0" smtClean="0"/>
              <a:t> "Буря в пустелі" обумовили формування британської </a:t>
            </a:r>
            <a:r>
              <a:rPr lang="uk-UA" dirty="0" err="1" smtClean="0"/>
              <a:t>позиці'і</a:t>
            </a:r>
            <a:r>
              <a:rPr lang="uk-UA" dirty="0" smtClean="0"/>
              <a:t> щодо майбутньої ролі НАТО в світі за нових умов. В цей період, як це не раз відбувалося в критичних ситу­аціях, Велика Британія підтвердила свій статус </a:t>
            </a:r>
            <a:r>
              <a:rPr lang="uk-UA" dirty="0" err="1" smtClean="0"/>
              <a:t>найна-</a:t>
            </a:r>
            <a:r>
              <a:rPr lang="uk-UA" dirty="0" smtClean="0"/>
              <a:t> </a:t>
            </a:r>
            <a:r>
              <a:rPr lang="uk-UA" dirty="0" err="1" smtClean="0"/>
              <a:t>дійнішого</a:t>
            </a:r>
            <a:r>
              <a:rPr lang="uk-UA" dirty="0" smtClean="0"/>
              <a:t> союзника США. Дж. Мейджор надав </a:t>
            </a:r>
            <a:r>
              <a:rPr lang="uk-UA" dirty="0" err="1" smtClean="0"/>
              <a:t>амери-</a:t>
            </a:r>
            <a:r>
              <a:rPr lang="uk-UA" dirty="0" smtClean="0"/>
              <a:t> канському президентові підтримку не лише в </a:t>
            </a:r>
            <a:r>
              <a:rPr lang="uk-UA" dirty="0" err="1" smtClean="0"/>
              <a:t>безпосе-</a:t>
            </a:r>
            <a:r>
              <a:rPr lang="uk-UA" dirty="0" smtClean="0"/>
              <a:t> </a:t>
            </a:r>
            <a:r>
              <a:rPr lang="uk-UA" dirty="0" err="1" smtClean="0"/>
              <a:t>редньому</a:t>
            </a:r>
            <a:r>
              <a:rPr lang="uk-UA" dirty="0" smtClean="0"/>
              <a:t> проведенні військової операції, а й у </a:t>
            </a:r>
            <a:r>
              <a:rPr lang="uk-UA" dirty="0" err="1" smtClean="0"/>
              <a:t>внутріш-</a:t>
            </a:r>
            <a:r>
              <a:rPr lang="uk-UA" dirty="0" smtClean="0"/>
              <a:t> </a:t>
            </a:r>
            <a:r>
              <a:rPr lang="uk-UA" dirty="0" err="1" smtClean="0"/>
              <a:t>ньополітичній</a:t>
            </a:r>
            <a:r>
              <a:rPr lang="uk-UA" dirty="0" smtClean="0"/>
              <a:t> боротьбі, коли пообіцяв </a:t>
            </a:r>
            <a:r>
              <a:rPr lang="uk-UA" dirty="0" err="1" smtClean="0"/>
              <a:t>приеднатися</a:t>
            </a:r>
            <a:r>
              <a:rPr lang="uk-UA" dirty="0" smtClean="0"/>
              <a:t> до силової операції в </a:t>
            </a:r>
            <a:r>
              <a:rPr lang="uk-UA" dirty="0" err="1" smtClean="0"/>
              <a:t>Іраці</a:t>
            </a:r>
            <a:r>
              <a:rPr lang="uk-UA" dirty="0" smtClean="0"/>
              <a:t> ще до того, як пройшли </a:t>
            </a:r>
            <a:r>
              <a:rPr lang="uk-UA" dirty="0" err="1" smtClean="0"/>
              <a:t>слухан-</a:t>
            </a:r>
            <a:r>
              <a:rPr lang="uk-UA" dirty="0" smtClean="0"/>
              <a:t> </a:t>
            </a:r>
            <a:r>
              <a:rPr lang="uk-UA" dirty="0" err="1" smtClean="0"/>
              <a:t>ня</a:t>
            </a:r>
            <a:r>
              <a:rPr lang="uk-UA" dirty="0" smtClean="0"/>
              <a:t> в Конгресі з цього питання, що полегшило Дж. </a:t>
            </a:r>
            <a:r>
              <a:rPr lang="uk-UA" i="1" dirty="0" smtClean="0"/>
              <a:t>Бушу </a:t>
            </a:r>
            <a:r>
              <a:rPr lang="uk-UA" dirty="0" smtClean="0"/>
              <a:t>прийняття потрібного рішення щодо іракської </a:t>
            </a:r>
            <a:r>
              <a:rPr lang="uk-UA" dirty="0" err="1" smtClean="0"/>
              <a:t>пробле-</a:t>
            </a:r>
            <a:r>
              <a:rPr lang="uk-UA" dirty="0" smtClean="0"/>
              <a:t> ми. Така позиція Лондона запевнила США, що вони "можуть розраховувати на безсумнівну підтримку лише </a:t>
            </a:r>
            <a:r>
              <a:rPr lang="uk-UA" dirty="0" err="1" smtClean="0"/>
              <a:t>одніеї</a:t>
            </a:r>
            <a:r>
              <a:rPr lang="uk-UA" dirty="0" smtClean="0"/>
              <a:t> держави — Великої Британії, головного "</a:t>
            </a:r>
            <a:r>
              <a:rPr lang="uk-UA" dirty="0" err="1" smtClean="0"/>
              <a:t>команд-</a:t>
            </a:r>
            <a:r>
              <a:rPr lang="uk-UA" dirty="0" smtClean="0"/>
              <a:t> </a:t>
            </a:r>
            <a:r>
              <a:rPr lang="uk-UA" dirty="0" err="1" smtClean="0"/>
              <a:t>ного</a:t>
            </a:r>
            <a:r>
              <a:rPr lang="uk-UA" dirty="0" smtClean="0"/>
              <a:t> гравця", який не лише </a:t>
            </a:r>
            <a:r>
              <a:rPr lang="uk-UA" dirty="0" err="1" smtClean="0"/>
              <a:t>бажае</a:t>
            </a:r>
            <a:r>
              <a:rPr lang="uk-UA" dirty="0" smtClean="0"/>
              <a:t>, а й, що е більш </a:t>
            </a:r>
            <a:r>
              <a:rPr lang="uk-UA" dirty="0" err="1" smtClean="0"/>
              <a:t>цін-</a:t>
            </a:r>
            <a:r>
              <a:rPr lang="uk-UA" dirty="0" smtClean="0"/>
              <a:t> ним, здатний надати таку підтримку" [20].</a:t>
            </a:r>
            <a:endParaRPr lang="ru-RU" dirty="0" smtClean="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uk-UA" dirty="0" smtClean="0"/>
              <a:t>Крім того, Велика Британія проголосувала за </a:t>
            </a:r>
            <a:r>
              <a:rPr lang="uk-UA" dirty="0" err="1" smtClean="0"/>
              <a:t>рішен-</a:t>
            </a:r>
            <a:r>
              <a:rPr lang="uk-UA" dirty="0" smtClean="0"/>
              <a:t> </a:t>
            </a:r>
            <a:r>
              <a:rPr lang="uk-UA" dirty="0" err="1" smtClean="0"/>
              <a:t>ня</a:t>
            </a:r>
            <a:r>
              <a:rPr lang="uk-UA" dirty="0" smtClean="0"/>
              <a:t> проведення силової операції в </a:t>
            </a:r>
            <a:r>
              <a:rPr lang="uk-UA" dirty="0" err="1" smtClean="0"/>
              <a:t>Іраці</a:t>
            </a:r>
            <a:r>
              <a:rPr lang="uk-UA" dirty="0" smtClean="0"/>
              <a:t> в рамках Ради Безпеки ООН. Звичайно, безпосередня спільна участь у військових діях, яка і надалі зміцнила відносини двох держав, зумовила спільну роботу над розробкою нової концепції військово-політичного блоку. До того ж, </a:t>
            </a:r>
            <a:r>
              <a:rPr lang="uk-UA" dirty="0" err="1" smtClean="0"/>
              <a:t>сутте-</a:t>
            </a:r>
            <a:r>
              <a:rPr lang="uk-UA" dirty="0" smtClean="0"/>
              <a:t> </a:t>
            </a:r>
            <a:r>
              <a:rPr lang="uk-UA" dirty="0" err="1" smtClean="0"/>
              <a:t>ве</a:t>
            </a:r>
            <a:r>
              <a:rPr lang="uk-UA" dirty="0" smtClean="0"/>
              <a:t> подальше зближення позицій відбулося не лише на рівні держав, а й на рівні </a:t>
            </a:r>
            <a:r>
              <a:rPr lang="uk-UA" dirty="0" err="1" smtClean="0"/>
              <a:t>'іхніх</a:t>
            </a:r>
            <a:r>
              <a:rPr lang="uk-UA" dirty="0" smtClean="0"/>
              <a:t> лідерів, що узгодило </a:t>
            </a:r>
            <a:r>
              <a:rPr lang="uk-UA" dirty="0" err="1" smtClean="0"/>
              <a:t>'іхні</a:t>
            </a:r>
            <a:r>
              <a:rPr lang="uk-UA" dirty="0" smtClean="0"/>
              <a:t> </a:t>
            </a:r>
            <a:r>
              <a:rPr lang="uk-UA" dirty="0" err="1" smtClean="0"/>
              <a:t>позиці'і</a:t>
            </a:r>
            <a:r>
              <a:rPr lang="uk-UA" dirty="0" smtClean="0"/>
              <a:t> в питанні майбутньої ролі НАТО в </a:t>
            </a:r>
            <a:r>
              <a:rPr lang="uk-UA" dirty="0" err="1" smtClean="0"/>
              <a:t>Европі</a:t>
            </a:r>
            <a:r>
              <a:rPr lang="uk-UA" dirty="0" smtClean="0"/>
              <a:t>.</a:t>
            </a:r>
            <a:endParaRPr lang="ru-RU" dirty="0" smtClean="0"/>
          </a:p>
          <a:p>
            <a:r>
              <a:rPr lang="uk-UA" dirty="0" smtClean="0"/>
              <a:t>"Буря в пустелі" продемонструвала, що НАТО е найефективнішим військовим механізмом Заходу, і це підсилило значущість Альянсу для Великої </a:t>
            </a:r>
            <a:r>
              <a:rPr lang="uk-UA" dirty="0" err="1" smtClean="0"/>
              <a:t>Британі'і</a:t>
            </a:r>
            <a:r>
              <a:rPr lang="uk-UA" dirty="0" smtClean="0"/>
              <a:t>. Сподівання Великої </a:t>
            </a:r>
            <a:r>
              <a:rPr lang="uk-UA" dirty="0" err="1" smtClean="0"/>
              <a:t>Британі'і</a:t>
            </a:r>
            <a:r>
              <a:rPr lang="uk-UA" dirty="0" smtClean="0"/>
              <a:t> отримати якомога більшу </a:t>
            </a:r>
            <a:r>
              <a:rPr lang="uk-UA" dirty="0" err="1" smtClean="0"/>
              <a:t>вагy</a:t>
            </a:r>
            <a:r>
              <a:rPr lang="uk-UA" dirty="0" smtClean="0"/>
              <a:t> </a:t>
            </a:r>
            <a:r>
              <a:rPr lang="uk-UA" dirty="0" smtClean="0"/>
              <a:t>в оновленому НАТО базувалися саме на </a:t>
            </a:r>
            <a:r>
              <a:rPr lang="uk-UA" dirty="0" err="1" smtClean="0"/>
              <a:t>'іі</a:t>
            </a:r>
            <a:r>
              <a:rPr lang="uk-UA" dirty="0" smtClean="0"/>
              <a:t> </a:t>
            </a:r>
            <a:r>
              <a:rPr lang="uk-UA" dirty="0" err="1" smtClean="0"/>
              <a:t>актив-</a:t>
            </a:r>
            <a:r>
              <a:rPr lang="uk-UA" dirty="0" smtClean="0"/>
              <a:t> ній участі в </a:t>
            </a:r>
            <a:r>
              <a:rPr lang="uk-UA" dirty="0" err="1" smtClean="0"/>
              <a:t>операці'і</a:t>
            </a:r>
            <a:r>
              <a:rPr lang="uk-UA" dirty="0" smtClean="0"/>
              <a:t> "Буря в пустелі" та зміцнілих на той час "особливих відносинах" зі Сполученими Штатами.</a:t>
            </a:r>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uk-UA" dirty="0" err="1" smtClean="0"/>
              <a:t>Останне</a:t>
            </a:r>
            <a:r>
              <a:rPr lang="uk-UA" dirty="0" smtClean="0"/>
              <a:t> великою мірою сприяло формуванню нової </a:t>
            </a:r>
            <a:r>
              <a:rPr lang="uk-UA" dirty="0" err="1" smtClean="0"/>
              <a:t>концепці'і</a:t>
            </a:r>
            <a:r>
              <a:rPr lang="uk-UA" dirty="0" smtClean="0"/>
              <a:t> стратегічного розвитку НАТО, в розробці якої Велика Британія взяла активну участь. Концепція, як відомо, була прийнята 8 листопада 1991 року в Римі і віддзеркалювала особливості </a:t>
            </a:r>
            <a:r>
              <a:rPr lang="uk-UA" dirty="0" err="1" smtClean="0"/>
              <a:t>постбіполярного</a:t>
            </a:r>
            <a:r>
              <a:rPr lang="uk-UA" dirty="0" smtClean="0"/>
              <a:t> світу, де основний наголос робився не на протидії зовнішній </a:t>
            </a:r>
            <a:r>
              <a:rPr lang="uk-UA" dirty="0" err="1" smtClean="0"/>
              <a:t>за-</a:t>
            </a:r>
            <a:r>
              <a:rPr lang="uk-UA" dirty="0" smtClean="0"/>
              <a:t> грозі, а на запобіганні конфліктам, що могли виникнути на релігійній, етнічній або територіальній основі. </a:t>
            </a:r>
            <a:r>
              <a:rPr lang="uk-UA" dirty="0" err="1" smtClean="0"/>
              <a:t>Пода-</a:t>
            </a:r>
            <a:r>
              <a:rPr lang="uk-UA" dirty="0" smtClean="0"/>
              <a:t> </a:t>
            </a:r>
            <a:r>
              <a:rPr lang="uk-UA" dirty="0" err="1" smtClean="0"/>
              <a:t>льший</a:t>
            </a:r>
            <a:r>
              <a:rPr lang="uk-UA" dirty="0" smtClean="0"/>
              <a:t> розвиток подій впродовж двох років, однак, не </a:t>
            </a:r>
            <a:r>
              <a:rPr lang="uk-UA" dirty="0" err="1" smtClean="0"/>
              <a:t>вирізняе</a:t>
            </a:r>
            <a:r>
              <a:rPr lang="uk-UA" dirty="0" smtClean="0"/>
              <a:t> Велику Британію з-посеред </a:t>
            </a:r>
            <a:r>
              <a:rPr lang="uk-UA" dirty="0" err="1" smtClean="0"/>
              <a:t>іншіх</a:t>
            </a:r>
            <a:r>
              <a:rPr lang="uk-UA" dirty="0" smtClean="0"/>
              <a:t> партнерів НАТО. Цей період </a:t>
            </a:r>
            <a:r>
              <a:rPr lang="uk-UA" dirty="0" err="1" smtClean="0"/>
              <a:t>співпадае</a:t>
            </a:r>
            <a:r>
              <a:rPr lang="uk-UA" dirty="0" smtClean="0"/>
              <a:t> з тимчасовим занепадом "особливих відносин".</a:t>
            </a:r>
            <a:endParaRPr lang="ru-RU" dirty="0" smtClean="0"/>
          </a:p>
          <a:p>
            <a:r>
              <a:rPr lang="uk-UA" dirty="0" smtClean="0"/>
              <a:t>Фактичне закінчення "холодної війни" </a:t>
            </a:r>
            <a:r>
              <a:rPr lang="uk-UA" dirty="0" err="1" smtClean="0"/>
              <a:t>співпадае</a:t>
            </a:r>
            <a:r>
              <a:rPr lang="uk-UA" dirty="0" smtClean="0"/>
              <a:t> </a:t>
            </a:r>
            <a:r>
              <a:rPr lang="uk-UA" dirty="0" err="1" smtClean="0"/>
              <a:t>такожзі</a:t>
            </a:r>
            <a:r>
              <a:rPr lang="uk-UA" dirty="0" smtClean="0"/>
              <a:t> </a:t>
            </a:r>
            <a:r>
              <a:rPr lang="uk-UA" dirty="0" smtClean="0"/>
              <a:t>скороченням британських збройних сил та витрат на</a:t>
            </a:r>
            <a:endParaRPr lang="ru-RU" dirty="0" smtClean="0"/>
          </a:p>
          <a:p>
            <a:r>
              <a:rPr lang="uk-UA" dirty="0" smtClean="0"/>
              <a:t>потреби оборони. Коментуючи "Стратегічний огляд з питань оборони", міністр оборони СК Т.Кінг в липні 1990 р. повідомив про 20°/о скорочення </a:t>
            </a:r>
            <a:r>
              <a:rPr lang="uk-UA" dirty="0" err="1" smtClean="0"/>
              <a:t>армі'і</a:t>
            </a:r>
            <a:r>
              <a:rPr lang="uk-UA" dirty="0" smtClean="0"/>
              <a:t>, повітряних та морських сил. Частка оборонних витрат щодо ВНП </a:t>
            </a:r>
            <a:r>
              <a:rPr lang="uk-UA" dirty="0" err="1" smtClean="0"/>
              <a:t>ма-</a:t>
            </a:r>
            <a:r>
              <a:rPr lang="uk-UA" dirty="0" smtClean="0"/>
              <a:t> </a:t>
            </a:r>
            <a:r>
              <a:rPr lang="uk-UA" dirty="0" err="1" smtClean="0"/>
              <a:t>ла</a:t>
            </a:r>
            <a:r>
              <a:rPr lang="uk-UA" dirty="0" smtClean="0"/>
              <a:t> зменшуватися поступово — з 5,3°/о в 1984-1985 рр. До менше 4% на середину 90-х, хоча навіть такий рівень був вищим, ніж у континентальних </a:t>
            </a:r>
            <a:r>
              <a:rPr lang="uk-UA" dirty="0" smtClean="0"/>
              <a:t>партнерів Альянсу.</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55000" lnSpcReduction="20000"/>
          </a:bodyPr>
          <a:lstStyle/>
          <a:p>
            <a:r>
              <a:rPr lang="uk-UA" dirty="0" smtClean="0"/>
              <a:t>Участь у миротворчій операції в колишній Югославії стала наступним внеском Великої Британії в діяльність НАТО. Як один з п'яти учасників Контактної групи, </a:t>
            </a:r>
            <a:r>
              <a:rPr lang="uk-UA" dirty="0" err="1" smtClean="0"/>
              <a:t>Бри-</a:t>
            </a:r>
            <a:r>
              <a:rPr lang="uk-UA" dirty="0" smtClean="0"/>
              <a:t> </a:t>
            </a:r>
            <a:r>
              <a:rPr lang="uk-UA" dirty="0" err="1" smtClean="0"/>
              <a:t>танія</a:t>
            </a:r>
            <a:r>
              <a:rPr lang="uk-UA" dirty="0" smtClean="0"/>
              <a:t> взяла участь у </a:t>
            </a:r>
            <a:r>
              <a:rPr lang="uk-UA" dirty="0" err="1" smtClean="0"/>
              <a:t>Дейтонських</a:t>
            </a:r>
            <a:r>
              <a:rPr lang="uk-UA" dirty="0" smtClean="0"/>
              <a:t> переговорах та </a:t>
            </a:r>
            <a:r>
              <a:rPr lang="uk-UA" dirty="0" err="1" smtClean="0"/>
              <a:t>підпи-</a:t>
            </a:r>
            <a:r>
              <a:rPr lang="uk-UA" dirty="0" smtClean="0"/>
              <a:t> санні загальної рамкової угоди щодо миру в Боснії та Герцеговині. Британія виступила одним з ініціаторів </a:t>
            </a:r>
            <a:r>
              <a:rPr lang="uk-UA" dirty="0" err="1" smtClean="0"/>
              <a:t>зу-</a:t>
            </a:r>
            <a:r>
              <a:rPr lang="uk-UA" dirty="0" smtClean="0"/>
              <a:t> </a:t>
            </a:r>
            <a:r>
              <a:rPr lang="uk-UA" dirty="0" err="1" smtClean="0"/>
              <a:t>стрічей</a:t>
            </a:r>
            <a:r>
              <a:rPr lang="uk-UA" dirty="0" smtClean="0"/>
              <a:t> в </a:t>
            </a:r>
            <a:r>
              <a:rPr lang="uk-UA" dirty="0" err="1" smtClean="0"/>
              <a:t>Рамбуйе</a:t>
            </a:r>
            <a:r>
              <a:rPr lang="uk-UA" dirty="0" smtClean="0"/>
              <a:t> (лютий 1999 р.) та Парижі (березень 1999 р.) щодо югославської кризи. Вона була одною з перших держав, що відрядила свої збройні сили у </a:t>
            </a:r>
            <a:r>
              <a:rPr lang="uk-UA" dirty="0" err="1" smtClean="0"/>
              <a:t>розпо-</a:t>
            </a:r>
            <a:r>
              <a:rPr lang="uk-UA" dirty="0" smtClean="0"/>
              <a:t> рядження ООН в Боснії та Герцеговині, спочатку у складі Сил захисту ООН (UNPROFOR), a пізніше до Сил </a:t>
            </a:r>
            <a:r>
              <a:rPr lang="uk-UA" dirty="0" err="1" smtClean="0"/>
              <a:t>стабі-</a:t>
            </a:r>
            <a:r>
              <a:rPr lang="uk-UA" dirty="0" smtClean="0"/>
              <a:t> </a:t>
            </a:r>
            <a:r>
              <a:rPr lang="uk-UA" dirty="0" err="1" smtClean="0"/>
              <a:t>лізаці'і</a:t>
            </a:r>
            <a:r>
              <a:rPr lang="uk-UA" dirty="0" smtClean="0"/>
              <a:t> (СФОР) та сил у Косові (КФОР). В складі КФОР британський контингент був чи не найчисленнішим [22].</a:t>
            </a:r>
            <a:endParaRPr lang="ru-RU" dirty="0" smtClean="0"/>
          </a:p>
          <a:p>
            <a:r>
              <a:rPr lang="uk-UA" dirty="0" smtClean="0"/>
              <a:t>Конфлікт, що поступово розгортався, призвів до </a:t>
            </a:r>
            <a:r>
              <a:rPr lang="uk-UA" dirty="0" err="1" smtClean="0"/>
              <a:t>си-</a:t>
            </a:r>
            <a:r>
              <a:rPr lang="uk-UA" dirty="0" smtClean="0"/>
              <a:t> </a:t>
            </a:r>
            <a:r>
              <a:rPr lang="uk-UA" dirty="0" err="1" smtClean="0"/>
              <a:t>лових</a:t>
            </a:r>
            <a:r>
              <a:rPr lang="uk-UA" dirty="0" smtClean="0"/>
              <a:t> дій авіації та бомбардуванню </a:t>
            </a:r>
            <a:r>
              <a:rPr lang="uk-UA" dirty="0" err="1" smtClean="0"/>
              <a:t>тариторії</a:t>
            </a:r>
            <a:r>
              <a:rPr lang="uk-UA" dirty="0" smtClean="0"/>
              <a:t> Боснії та Герцеговини. Підходи Великої Британії щодо </a:t>
            </a:r>
            <a:r>
              <a:rPr lang="uk-UA" dirty="0" err="1" smtClean="0"/>
              <a:t>розв'язан-</a:t>
            </a:r>
            <a:r>
              <a:rPr lang="uk-UA" dirty="0" smtClean="0"/>
              <a:t> </a:t>
            </a:r>
            <a:r>
              <a:rPr lang="uk-UA" dirty="0" err="1" smtClean="0"/>
              <a:t>ня</a:t>
            </a:r>
            <a:r>
              <a:rPr lang="uk-UA" dirty="0" smtClean="0"/>
              <a:t> югославської кризи характеризуються наявною </a:t>
            </a:r>
            <a:r>
              <a:rPr lang="uk-UA" dirty="0" err="1" smtClean="0"/>
              <a:t>не-</a:t>
            </a:r>
            <a:r>
              <a:rPr lang="uk-UA" dirty="0" smtClean="0"/>
              <a:t> послідовністю. Сполучене Королівство, яке досить </a:t>
            </a:r>
            <a:r>
              <a:rPr lang="uk-UA" dirty="0" err="1" smtClean="0"/>
              <a:t>по-</a:t>
            </a:r>
            <a:r>
              <a:rPr lang="uk-UA" dirty="0" smtClean="0"/>
              <a:t> вільно було втягнуто в цей конфлікт, спочатку </a:t>
            </a:r>
            <a:r>
              <a:rPr lang="uk-UA" dirty="0" err="1" smtClean="0"/>
              <a:t>засуджу‑</a:t>
            </a:r>
            <a:r>
              <a:rPr lang="ru-RU" dirty="0" err="1" smtClean="0"/>
              <a:t>вало</a:t>
            </a:r>
            <a:r>
              <a:rPr lang="ru-RU" dirty="0" smtClean="0"/>
              <a:t> </a:t>
            </a:r>
            <a:r>
              <a:rPr lang="ru-RU" dirty="0" err="1" smtClean="0"/>
              <a:t>американські</a:t>
            </a:r>
            <a:r>
              <a:rPr lang="ru-RU" dirty="0" smtClean="0"/>
              <a:t> </a:t>
            </a:r>
            <a:r>
              <a:rPr lang="ru-RU" dirty="0" err="1" smtClean="0"/>
              <a:t>дії</a:t>
            </a:r>
            <a:r>
              <a:rPr lang="ru-RU" dirty="0" smtClean="0"/>
              <a:t>. </a:t>
            </a:r>
            <a:r>
              <a:rPr lang="ru-RU" dirty="0" err="1" smtClean="0"/>
              <a:t>Спроба</a:t>
            </a:r>
            <a:r>
              <a:rPr lang="ru-RU" dirty="0" smtClean="0"/>
              <a:t> США </a:t>
            </a:r>
            <a:r>
              <a:rPr lang="ru-RU" dirty="0" err="1" smtClean="0"/>
              <a:t>відмінити</a:t>
            </a:r>
            <a:r>
              <a:rPr lang="ru-RU" dirty="0" smtClean="0"/>
              <a:t> </a:t>
            </a:r>
            <a:r>
              <a:rPr lang="ru-RU" dirty="0" err="1" smtClean="0"/>
              <a:t>заборону</a:t>
            </a:r>
            <a:r>
              <a:rPr lang="ru-RU" dirty="0" smtClean="0"/>
              <a:t> на поставку </a:t>
            </a:r>
            <a:r>
              <a:rPr lang="ru-RU" dirty="0" err="1" smtClean="0"/>
              <a:t>озброєнь</a:t>
            </a:r>
            <a:r>
              <a:rPr lang="ru-RU" dirty="0" smtClean="0"/>
              <a:t> </a:t>
            </a:r>
            <a:r>
              <a:rPr lang="ru-RU" dirty="0" err="1" smtClean="0"/>
              <a:t>боснійським</a:t>
            </a:r>
            <a:r>
              <a:rPr lang="ru-RU" dirty="0" smtClean="0"/>
              <a:t> мусульманам </a:t>
            </a:r>
            <a:r>
              <a:rPr lang="ru-RU" dirty="0" err="1" smtClean="0"/>
              <a:t>викли</a:t>
            </a:r>
            <a:r>
              <a:rPr lang="ru-RU" dirty="0" smtClean="0"/>
              <a:t>- кали протест </a:t>
            </a:r>
            <a:r>
              <a:rPr lang="ru-RU" dirty="0" err="1" smtClean="0"/>
              <a:t>Великої</a:t>
            </a:r>
            <a:r>
              <a:rPr lang="ru-RU" dirty="0" smtClean="0"/>
              <a:t> </a:t>
            </a:r>
            <a:r>
              <a:rPr lang="ru-RU" dirty="0" err="1" smtClean="0"/>
              <a:t>Британії</a:t>
            </a:r>
            <a:r>
              <a:rPr lang="ru-RU" dirty="0" smtClean="0"/>
              <a:t>. </a:t>
            </a:r>
            <a:r>
              <a:rPr lang="ru-RU" dirty="0" err="1" smtClean="0"/>
              <a:t>Однак</a:t>
            </a:r>
            <a:r>
              <a:rPr lang="ru-RU" dirty="0" smtClean="0"/>
              <a:t>, </a:t>
            </a:r>
            <a:r>
              <a:rPr lang="ru-RU" dirty="0" err="1" smtClean="0"/>
              <a:t>поступово</a:t>
            </a:r>
            <a:r>
              <a:rPr lang="ru-RU" dirty="0" smtClean="0"/>
              <a:t> </a:t>
            </a:r>
            <a:r>
              <a:rPr lang="ru-RU" dirty="0" err="1" smtClean="0"/>
              <a:t>пози</a:t>
            </a:r>
            <a:r>
              <a:rPr lang="ru-RU" dirty="0" smtClean="0"/>
              <a:t>- </a:t>
            </a:r>
            <a:r>
              <a:rPr lang="ru-RU" dirty="0" err="1" smtClean="0"/>
              <a:t>ція</a:t>
            </a:r>
            <a:r>
              <a:rPr lang="ru-RU" dirty="0" smtClean="0"/>
              <a:t> </a:t>
            </a:r>
            <a:r>
              <a:rPr lang="ru-RU" dirty="0" err="1" smtClean="0"/>
              <a:t>Сполученого</a:t>
            </a:r>
            <a:r>
              <a:rPr lang="ru-RU" dirty="0" smtClean="0"/>
              <a:t> </a:t>
            </a:r>
            <a:r>
              <a:rPr lang="ru-RU" dirty="0" err="1" smtClean="0"/>
              <a:t>Королівства</a:t>
            </a:r>
            <a:r>
              <a:rPr lang="ru-RU" dirty="0" smtClean="0"/>
              <a:t> кардинально </a:t>
            </a:r>
            <a:r>
              <a:rPr lang="ru-RU" dirty="0" err="1" smtClean="0"/>
              <a:t>змінюється</a:t>
            </a:r>
            <a:r>
              <a:rPr lang="ru-RU" dirty="0" smtClean="0"/>
              <a:t>, </a:t>
            </a:r>
            <a:r>
              <a:rPr lang="ru-RU" dirty="0" err="1" smtClean="0"/>
              <a:t>і</a:t>
            </a:r>
            <a:r>
              <a:rPr lang="ru-RU" dirty="0" smtClean="0"/>
              <a:t> уряд Д. </a:t>
            </a:r>
            <a:r>
              <a:rPr lang="ru-RU" dirty="0" err="1" smtClean="0"/>
              <a:t>Мейджора</a:t>
            </a:r>
            <a:r>
              <a:rPr lang="ru-RU" dirty="0" smtClean="0"/>
              <a:t> </a:t>
            </a:r>
            <a:r>
              <a:rPr lang="ru-RU" dirty="0" err="1" smtClean="0"/>
              <a:t>доклав</a:t>
            </a:r>
            <a:r>
              <a:rPr lang="ru-RU" dirty="0" smtClean="0"/>
              <a:t> </a:t>
            </a:r>
            <a:r>
              <a:rPr lang="ru-RU" dirty="0" err="1" smtClean="0"/>
              <a:t>всіляких</a:t>
            </a:r>
            <a:r>
              <a:rPr lang="ru-RU" dirty="0" smtClean="0"/>
              <a:t> </a:t>
            </a:r>
            <a:r>
              <a:rPr lang="ru-RU" dirty="0" err="1" smtClean="0"/>
              <a:t>зусиль</a:t>
            </a:r>
            <a:r>
              <a:rPr lang="ru-RU" dirty="0" smtClean="0"/>
              <a:t> для </a:t>
            </a:r>
            <a:r>
              <a:rPr lang="ru-RU" dirty="0" err="1" smtClean="0"/>
              <a:t>дове</a:t>
            </a:r>
            <a:r>
              <a:rPr lang="ru-RU" dirty="0" smtClean="0"/>
              <a:t>- </a:t>
            </a:r>
            <a:r>
              <a:rPr lang="ru-RU" dirty="0" err="1" smtClean="0"/>
              <a:t>дення</a:t>
            </a:r>
            <a:r>
              <a:rPr lang="ru-RU" dirty="0" smtClean="0"/>
              <a:t> </a:t>
            </a:r>
            <a:r>
              <a:rPr lang="ru-RU" dirty="0" err="1" smtClean="0"/>
              <a:t>необхідності</a:t>
            </a:r>
            <a:r>
              <a:rPr lang="ru-RU" dirty="0" smtClean="0"/>
              <a:t> </a:t>
            </a:r>
            <a:r>
              <a:rPr lang="ru-RU" dirty="0" err="1" smtClean="0"/>
              <a:t>британської</a:t>
            </a:r>
            <a:r>
              <a:rPr lang="ru-RU" dirty="0" smtClean="0"/>
              <a:t> </a:t>
            </a:r>
            <a:r>
              <a:rPr lang="ru-RU" dirty="0" err="1" smtClean="0"/>
              <a:t>участі</a:t>
            </a:r>
            <a:r>
              <a:rPr lang="ru-RU" dirty="0" smtClean="0"/>
              <a:t> у </a:t>
            </a:r>
            <a:r>
              <a:rPr lang="ru-RU" dirty="0" err="1" smtClean="0"/>
              <a:t>врегулюванні</a:t>
            </a:r>
            <a:r>
              <a:rPr lang="ru-RU" dirty="0" smtClean="0"/>
              <a:t> </a:t>
            </a:r>
            <a:r>
              <a:rPr lang="ru-RU" dirty="0" err="1" smtClean="0"/>
              <a:t>югославського</a:t>
            </a:r>
            <a:r>
              <a:rPr lang="ru-RU" dirty="0" smtClean="0"/>
              <a:t> </a:t>
            </a:r>
            <a:r>
              <a:rPr lang="ru-RU" dirty="0" err="1" smtClean="0"/>
              <a:t>конфлікту</a:t>
            </a:r>
            <a:r>
              <a:rPr lang="ru-RU" dirty="0" smtClean="0"/>
              <a:t>. </a:t>
            </a:r>
            <a:r>
              <a:rPr lang="ru-RU" dirty="0" err="1" smtClean="0"/>
              <a:t>Восени</a:t>
            </a:r>
            <a:r>
              <a:rPr lang="ru-RU" dirty="0" smtClean="0"/>
              <a:t> 1992 р. </a:t>
            </a:r>
            <a:r>
              <a:rPr lang="ru-RU" dirty="0" err="1" smtClean="0"/>
              <a:t>парламентські</a:t>
            </a:r>
            <a:r>
              <a:rPr lang="ru-RU" dirty="0" smtClean="0"/>
              <a:t> </a:t>
            </a:r>
            <a:r>
              <a:rPr lang="ru-RU" dirty="0" err="1" smtClean="0"/>
              <a:t>дебати</a:t>
            </a:r>
            <a:r>
              <a:rPr lang="ru-RU" dirty="0" smtClean="0"/>
              <a:t> </a:t>
            </a:r>
            <a:r>
              <a:rPr lang="ru-RU" dirty="0" err="1" smtClean="0"/>
              <a:t>були</a:t>
            </a:r>
            <a:r>
              <a:rPr lang="ru-RU" dirty="0" smtClean="0"/>
              <a:t> </a:t>
            </a:r>
            <a:r>
              <a:rPr lang="ru-RU" dirty="0" err="1" smtClean="0"/>
              <a:t>зосере</a:t>
            </a:r>
            <a:r>
              <a:rPr lang="ru-RU" dirty="0" smtClean="0"/>
              <a:t>- </a:t>
            </a:r>
            <a:r>
              <a:rPr lang="ru-RU" dirty="0" err="1" smtClean="0"/>
              <a:t>джені</a:t>
            </a:r>
            <a:r>
              <a:rPr lang="ru-RU" dirty="0" smtClean="0"/>
              <a:t> </a:t>
            </a:r>
            <a:r>
              <a:rPr lang="ru-RU" dirty="0" err="1" smtClean="0"/>
              <a:t>навколо</a:t>
            </a:r>
            <a:r>
              <a:rPr lang="ru-RU" dirty="0" smtClean="0"/>
              <a:t> </a:t>
            </a:r>
            <a:r>
              <a:rPr lang="ru-RU" dirty="0" err="1" smtClean="0"/>
              <a:t>питання</a:t>
            </a:r>
            <a:r>
              <a:rPr lang="ru-RU" dirty="0" smtClean="0"/>
              <a:t> </a:t>
            </a:r>
            <a:r>
              <a:rPr lang="ru-RU" dirty="0" err="1" smtClean="0"/>
              <a:t>стосовно</a:t>
            </a:r>
            <a:r>
              <a:rPr lang="ru-RU" dirty="0" smtClean="0"/>
              <a:t> </a:t>
            </a:r>
            <a:r>
              <a:rPr lang="ru-RU" dirty="0" err="1" smtClean="0"/>
              <a:t>доцільності</a:t>
            </a:r>
            <a:r>
              <a:rPr lang="ru-RU" dirty="0" smtClean="0"/>
              <a:t> </a:t>
            </a:r>
            <a:r>
              <a:rPr lang="ru-RU" dirty="0" err="1" smtClean="0"/>
              <a:t>участі</a:t>
            </a:r>
            <a:r>
              <a:rPr lang="ru-RU" dirty="0" smtClean="0"/>
              <a:t> </a:t>
            </a:r>
            <a:r>
              <a:rPr lang="ru-RU" dirty="0" err="1" smtClean="0"/>
              <a:t>держави</a:t>
            </a:r>
            <a:r>
              <a:rPr lang="ru-RU" dirty="0" smtClean="0"/>
              <a:t> у </a:t>
            </a:r>
            <a:r>
              <a:rPr lang="ru-RU" dirty="0" err="1" smtClean="0"/>
              <a:t>врегулюванні</a:t>
            </a:r>
            <a:r>
              <a:rPr lang="ru-RU" dirty="0" smtClean="0"/>
              <a:t> </a:t>
            </a:r>
            <a:r>
              <a:rPr lang="ru-RU" dirty="0" err="1" smtClean="0"/>
              <a:t>конфлікту</a:t>
            </a:r>
            <a:r>
              <a:rPr lang="ru-RU" dirty="0" smtClean="0"/>
              <a:t>, </a:t>
            </a:r>
            <a:r>
              <a:rPr lang="ru-RU" dirty="0" err="1" smtClean="0"/>
              <a:t>влючаючи</a:t>
            </a:r>
            <a:r>
              <a:rPr lang="ru-RU" dirty="0" smtClean="0"/>
              <a:t> </a:t>
            </a:r>
            <a:r>
              <a:rPr lang="ru-RU" dirty="0" err="1" smtClean="0"/>
              <a:t>безпосе</a:t>
            </a:r>
            <a:r>
              <a:rPr lang="ru-RU" dirty="0" smtClean="0"/>
              <a:t>- </a:t>
            </a:r>
            <a:r>
              <a:rPr lang="ru-RU" dirty="0" err="1" smtClean="0"/>
              <a:t>редню</a:t>
            </a:r>
            <a:r>
              <a:rPr lang="ru-RU" dirty="0" smtClean="0"/>
              <a:t> </a:t>
            </a:r>
            <a:r>
              <a:rPr lang="ru-RU" dirty="0" err="1" smtClean="0"/>
              <a:t>військову</a:t>
            </a:r>
            <a:r>
              <a:rPr lang="ru-RU" dirty="0" smtClean="0"/>
              <a:t> участь [2З].</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err="1" smtClean="0"/>
              <a:t>Загалом</a:t>
            </a:r>
            <a:r>
              <a:rPr lang="ru-RU" dirty="0" smtClean="0"/>
              <a:t> уряд </a:t>
            </a:r>
            <a:r>
              <a:rPr lang="ru-RU" dirty="0" err="1" smtClean="0"/>
              <a:t>консервато</a:t>
            </a:r>
            <a:r>
              <a:rPr lang="ru-RU" dirty="0" smtClean="0"/>
              <a:t>- </a:t>
            </a:r>
            <a:r>
              <a:rPr lang="ru-RU" dirty="0" err="1" smtClean="0"/>
              <a:t>рів</a:t>
            </a:r>
            <a:r>
              <a:rPr lang="ru-RU" dirty="0" smtClean="0"/>
              <a:t>, на </a:t>
            </a:r>
            <a:r>
              <a:rPr lang="ru-RU" dirty="0" err="1" smtClean="0"/>
              <a:t>відміну</a:t>
            </a:r>
            <a:r>
              <a:rPr lang="ru-RU" dirty="0" smtClean="0"/>
              <a:t> </a:t>
            </a:r>
            <a:r>
              <a:rPr lang="ru-RU" dirty="0" err="1" smtClean="0"/>
              <a:t>від</a:t>
            </a:r>
            <a:r>
              <a:rPr lang="ru-RU" dirty="0" smtClean="0"/>
              <a:t> </a:t>
            </a:r>
            <a:r>
              <a:rPr lang="ru-RU" dirty="0" err="1" smtClean="0"/>
              <a:t>урядів</a:t>
            </a:r>
            <a:r>
              <a:rPr lang="ru-RU" dirty="0" smtClean="0"/>
              <a:t> </a:t>
            </a:r>
            <a:r>
              <a:rPr lang="ru-RU" dirty="0" err="1" smtClean="0"/>
              <a:t>інших</a:t>
            </a:r>
            <a:r>
              <a:rPr lang="ru-RU" dirty="0" smtClean="0"/>
              <a:t> </a:t>
            </a:r>
            <a:r>
              <a:rPr lang="ru-RU" dirty="0" err="1" smtClean="0"/>
              <a:t>європейських</a:t>
            </a:r>
            <a:r>
              <a:rPr lang="ru-RU" dirty="0" smtClean="0"/>
              <a:t> держав, </a:t>
            </a:r>
            <a:r>
              <a:rPr lang="ru-RU" dirty="0" err="1" smtClean="0"/>
              <a:t>мав</a:t>
            </a:r>
            <a:r>
              <a:rPr lang="ru-RU" dirty="0" smtClean="0"/>
              <a:t> </a:t>
            </a:r>
            <a:r>
              <a:rPr lang="ru-RU" dirty="0" err="1" smtClean="0"/>
              <a:t>більш</a:t>
            </a:r>
            <a:r>
              <a:rPr lang="ru-RU" dirty="0" smtClean="0"/>
              <a:t> </a:t>
            </a:r>
            <a:r>
              <a:rPr lang="ru-RU" dirty="0" err="1" smtClean="0"/>
              <a:t>збалансований</a:t>
            </a:r>
            <a:r>
              <a:rPr lang="ru-RU" dirty="0" smtClean="0"/>
              <a:t> </a:t>
            </a:r>
            <a:r>
              <a:rPr lang="ru-RU" dirty="0" err="1" smtClean="0"/>
              <a:t>підхід</a:t>
            </a:r>
            <a:r>
              <a:rPr lang="ru-RU" dirty="0" smtClean="0"/>
              <a:t> до </a:t>
            </a:r>
            <a:r>
              <a:rPr lang="ru-RU" dirty="0" err="1" smtClean="0"/>
              <a:t>конфліктуючих</a:t>
            </a:r>
            <a:r>
              <a:rPr lang="ru-RU" dirty="0" smtClean="0"/>
              <a:t> сто- </a:t>
            </a:r>
            <a:r>
              <a:rPr lang="ru-RU" dirty="0" err="1" smtClean="0"/>
              <a:t>рін</a:t>
            </a:r>
            <a:r>
              <a:rPr lang="ru-RU" dirty="0" smtClean="0"/>
              <a:t> </a:t>
            </a:r>
            <a:r>
              <a:rPr lang="ru-RU" dirty="0" err="1" smtClean="0"/>
              <a:t>і</a:t>
            </a:r>
            <a:r>
              <a:rPr lang="ru-RU" dirty="0" smtClean="0"/>
              <a:t> </a:t>
            </a:r>
            <a:r>
              <a:rPr lang="ru-RU" dirty="0" err="1" smtClean="0"/>
              <a:t>досить</a:t>
            </a:r>
            <a:r>
              <a:rPr lang="ru-RU" dirty="0" smtClean="0"/>
              <a:t> скептично </a:t>
            </a:r>
            <a:r>
              <a:rPr lang="ru-RU" dirty="0" err="1" smtClean="0"/>
              <a:t>ставився</a:t>
            </a:r>
            <a:r>
              <a:rPr lang="ru-RU" dirty="0" smtClean="0"/>
              <a:t> до </a:t>
            </a:r>
            <a:r>
              <a:rPr lang="ru-RU" dirty="0" err="1" smtClean="0"/>
              <a:t>будь-якої</a:t>
            </a:r>
            <a:r>
              <a:rPr lang="ru-RU" dirty="0" smtClean="0"/>
              <a:t> </a:t>
            </a:r>
            <a:r>
              <a:rPr lang="ru-RU" dirty="0" err="1" smtClean="0"/>
              <a:t>форми</a:t>
            </a:r>
            <a:r>
              <a:rPr lang="ru-RU" dirty="0" smtClean="0"/>
              <a:t> </a:t>
            </a:r>
            <a:r>
              <a:rPr lang="ru-RU" dirty="0" err="1" smtClean="0"/>
              <a:t>військового</a:t>
            </a:r>
            <a:r>
              <a:rPr lang="ru-RU" dirty="0" smtClean="0"/>
              <a:t> </a:t>
            </a:r>
            <a:r>
              <a:rPr lang="ru-RU" dirty="0" err="1" smtClean="0"/>
              <a:t>втручання</a:t>
            </a:r>
            <a:r>
              <a:rPr lang="ru-RU" dirty="0" smtClean="0"/>
              <a:t> як методу </a:t>
            </a:r>
            <a:r>
              <a:rPr lang="ru-RU" dirty="0" err="1" smtClean="0"/>
              <a:t>тиску</a:t>
            </a:r>
            <a:r>
              <a:rPr lang="ru-RU" dirty="0" smtClean="0"/>
              <a:t> в </a:t>
            </a:r>
            <a:r>
              <a:rPr lang="ru-RU" dirty="0" err="1" smtClean="0"/>
              <a:t>розв'язанні</a:t>
            </a:r>
            <a:r>
              <a:rPr lang="ru-RU" dirty="0" smtClean="0"/>
              <a:t> </a:t>
            </a:r>
            <a:r>
              <a:rPr lang="ru-RU" dirty="0" err="1" smtClean="0"/>
              <a:t>югославської</a:t>
            </a:r>
            <a:r>
              <a:rPr lang="ru-RU" dirty="0" smtClean="0"/>
              <a:t> </a:t>
            </a:r>
            <a:r>
              <a:rPr lang="ru-RU" dirty="0" err="1" smtClean="0"/>
              <a:t>кризи</a:t>
            </a:r>
            <a:r>
              <a:rPr lang="ru-RU" dirty="0" smtClean="0"/>
              <a:t>. </a:t>
            </a:r>
            <a:r>
              <a:rPr lang="ru-RU" dirty="0" err="1" smtClean="0"/>
              <a:t>Він</a:t>
            </a:r>
            <a:r>
              <a:rPr lang="ru-RU" dirty="0" smtClean="0"/>
              <a:t> </a:t>
            </a:r>
            <a:r>
              <a:rPr lang="ru-RU" dirty="0" err="1" smtClean="0"/>
              <a:t>виступав</a:t>
            </a:r>
            <a:r>
              <a:rPr lang="ru-RU" dirty="0" smtClean="0"/>
              <a:t> як </a:t>
            </a:r>
            <a:r>
              <a:rPr lang="ru-RU" dirty="0" err="1" smtClean="0"/>
              <a:t>проти</a:t>
            </a:r>
            <a:r>
              <a:rPr lang="ru-RU" dirty="0" smtClean="0"/>
              <a:t> бомбарду- </a:t>
            </a:r>
            <a:r>
              <a:rPr lang="ru-RU" dirty="0" err="1" smtClean="0"/>
              <a:t>вань</a:t>
            </a:r>
            <a:r>
              <a:rPr lang="ru-RU" dirty="0" smtClean="0"/>
              <a:t> </a:t>
            </a:r>
            <a:r>
              <a:rPr lang="ru-RU" dirty="0" err="1" smtClean="0"/>
              <a:t>позицій</a:t>
            </a:r>
            <a:r>
              <a:rPr lang="ru-RU" dirty="0" smtClean="0"/>
              <a:t> </a:t>
            </a:r>
            <a:r>
              <a:rPr lang="ru-RU" dirty="0" err="1" smtClean="0"/>
              <a:t>сербів</a:t>
            </a:r>
            <a:r>
              <a:rPr lang="ru-RU" dirty="0" smtClean="0"/>
              <a:t>, так </a:t>
            </a:r>
            <a:r>
              <a:rPr lang="ru-RU" dirty="0" err="1" smtClean="0"/>
              <a:t>і</a:t>
            </a:r>
            <a:r>
              <a:rPr lang="ru-RU" dirty="0" smtClean="0"/>
              <a:t> </a:t>
            </a:r>
            <a:r>
              <a:rPr lang="ru-RU" dirty="0" err="1" smtClean="0"/>
              <a:t>проти</a:t>
            </a:r>
            <a:r>
              <a:rPr lang="ru-RU" dirty="0" smtClean="0"/>
              <a:t> </a:t>
            </a:r>
            <a:r>
              <a:rPr lang="ru-RU" dirty="0" err="1" smtClean="0"/>
              <a:t>зняття</a:t>
            </a:r>
            <a:r>
              <a:rPr lang="ru-RU" dirty="0" smtClean="0"/>
              <a:t> </a:t>
            </a:r>
            <a:r>
              <a:rPr lang="ru-RU" dirty="0" err="1" smtClean="0"/>
              <a:t>ембарго</a:t>
            </a:r>
            <a:r>
              <a:rPr lang="ru-RU" dirty="0" smtClean="0"/>
              <a:t> на по- ставки </a:t>
            </a:r>
            <a:r>
              <a:rPr lang="ru-RU" dirty="0" err="1" smtClean="0"/>
              <a:t>зброї</a:t>
            </a:r>
            <a:r>
              <a:rPr lang="ru-RU" dirty="0" smtClean="0"/>
              <a:t> для </a:t>
            </a:r>
            <a:r>
              <a:rPr lang="ru-RU" dirty="0" err="1" smtClean="0"/>
              <a:t>будь-якої</a:t>
            </a:r>
            <a:r>
              <a:rPr lang="ru-RU" dirty="0" smtClean="0"/>
              <a:t> </a:t>
            </a:r>
            <a:r>
              <a:rPr lang="ru-RU" dirty="0" err="1" smtClean="0"/>
              <a:t>з</a:t>
            </a:r>
            <a:r>
              <a:rPr lang="ru-RU" dirty="0" smtClean="0"/>
              <a:t> </a:t>
            </a:r>
            <a:r>
              <a:rPr lang="ru-RU" dirty="0" err="1" smtClean="0"/>
              <a:t>сторін</a:t>
            </a:r>
            <a:r>
              <a:rPr lang="ru-RU" dirty="0" smtClean="0"/>
              <a:t>, </a:t>
            </a:r>
            <a:r>
              <a:rPr lang="ru-RU" dirty="0" err="1" smtClean="0"/>
              <a:t>що</a:t>
            </a:r>
            <a:r>
              <a:rPr lang="ru-RU" dirty="0" smtClean="0"/>
              <a:t> </a:t>
            </a:r>
            <a:r>
              <a:rPr lang="ru-RU" dirty="0" err="1" smtClean="0"/>
              <a:t>воюють</a:t>
            </a:r>
            <a:r>
              <a:rPr lang="ru-RU" dirty="0" smtClean="0"/>
              <a:t>. </a:t>
            </a:r>
            <a:r>
              <a:rPr lang="ru-RU" dirty="0" err="1" smtClean="0"/>
              <a:t>Непо</a:t>
            </a:r>
            <a:r>
              <a:rPr lang="ru-RU" dirty="0" smtClean="0"/>
              <a:t>- </a:t>
            </a:r>
            <a:r>
              <a:rPr lang="ru-RU" dirty="0" err="1" smtClean="0"/>
              <a:t>слідовність</a:t>
            </a:r>
            <a:r>
              <a:rPr lang="ru-RU" dirty="0" smtClean="0"/>
              <a:t> </a:t>
            </a:r>
            <a:r>
              <a:rPr lang="ru-RU" dirty="0" err="1" smtClean="0"/>
              <a:t>політики</a:t>
            </a:r>
            <a:r>
              <a:rPr lang="ru-RU" dirty="0" smtClean="0"/>
              <a:t> уряду Д. </a:t>
            </a:r>
            <a:r>
              <a:rPr lang="ru-RU" dirty="0" err="1" smtClean="0"/>
              <a:t>Мейджора</a:t>
            </a:r>
            <a:r>
              <a:rPr lang="ru-RU" dirty="0" smtClean="0"/>
              <a:t> </a:t>
            </a:r>
            <a:r>
              <a:rPr lang="ru-RU" dirty="0" err="1" smtClean="0"/>
              <a:t>виявилася</a:t>
            </a:r>
            <a:r>
              <a:rPr lang="ru-RU" dirty="0" smtClean="0"/>
              <a:t> в </a:t>
            </a:r>
            <a:r>
              <a:rPr lang="ru-RU" dirty="0" err="1" smtClean="0"/>
              <a:t>приєднанні</a:t>
            </a:r>
            <a:r>
              <a:rPr lang="ru-RU" dirty="0" smtClean="0"/>
              <a:t> до </a:t>
            </a:r>
            <a:r>
              <a:rPr lang="ru-RU" dirty="0" err="1" smtClean="0"/>
              <a:t>участі</a:t>
            </a:r>
            <a:r>
              <a:rPr lang="ru-RU" dirty="0" smtClean="0"/>
              <a:t> </a:t>
            </a:r>
            <a:r>
              <a:rPr lang="ru-RU" dirty="0" err="1" smtClean="0"/>
              <a:t>військових</a:t>
            </a:r>
            <a:r>
              <a:rPr lang="ru-RU" dirty="0" smtClean="0"/>
              <a:t> </a:t>
            </a:r>
            <a:r>
              <a:rPr lang="ru-RU" dirty="0" err="1" smtClean="0"/>
              <a:t>миротворчих</a:t>
            </a:r>
            <a:r>
              <a:rPr lang="ru-RU" dirty="0" smtClean="0"/>
              <a:t> сил </a:t>
            </a:r>
            <a:r>
              <a:rPr lang="ru-RU" dirty="0" err="1" smtClean="0"/>
              <a:t>під</a:t>
            </a:r>
            <a:r>
              <a:rPr lang="ru-RU" dirty="0" smtClean="0"/>
              <a:t> </a:t>
            </a:r>
            <a:r>
              <a:rPr lang="ru-RU" dirty="0" err="1" smtClean="0"/>
              <a:t>егідою</a:t>
            </a:r>
            <a:r>
              <a:rPr lang="ru-RU" dirty="0" smtClean="0"/>
              <a:t> ООН, </a:t>
            </a:r>
            <a:r>
              <a:rPr lang="ru-RU" dirty="0" err="1" smtClean="0"/>
              <a:t>хоча</a:t>
            </a:r>
            <a:r>
              <a:rPr lang="ru-RU" dirty="0" smtClean="0"/>
              <a:t> </a:t>
            </a:r>
            <a:r>
              <a:rPr lang="ru-RU" dirty="0" err="1" smtClean="0"/>
              <a:t>й</a:t>
            </a:r>
            <a:r>
              <a:rPr lang="ru-RU" dirty="0" smtClean="0"/>
              <a:t> </a:t>
            </a:r>
            <a:r>
              <a:rPr lang="ru-RU" dirty="0" err="1" smtClean="0"/>
              <a:t>з</a:t>
            </a:r>
            <a:r>
              <a:rPr lang="ru-RU" dirty="0" smtClean="0"/>
              <a:t> </a:t>
            </a:r>
            <a:r>
              <a:rPr lang="ru-RU" dirty="0" err="1" smtClean="0"/>
              <a:t>наголосом</a:t>
            </a:r>
            <a:r>
              <a:rPr lang="ru-RU" dirty="0" smtClean="0"/>
              <a:t> на </a:t>
            </a:r>
            <a:r>
              <a:rPr lang="ru-RU" dirty="0" err="1" smtClean="0"/>
              <a:t>тім</a:t>
            </a:r>
            <a:r>
              <a:rPr lang="ru-RU" dirty="0" smtClean="0"/>
              <a:t>, </a:t>
            </a:r>
            <a:r>
              <a:rPr lang="ru-RU" dirty="0" err="1" smtClean="0"/>
              <a:t>що</a:t>
            </a:r>
            <a:r>
              <a:rPr lang="ru-RU" dirty="0" smtClean="0"/>
              <a:t> вони не бра- </a:t>
            </a:r>
            <a:r>
              <a:rPr lang="ru-RU" dirty="0" err="1" smtClean="0"/>
              <a:t>тимуть</a:t>
            </a:r>
            <a:r>
              <a:rPr lang="ru-RU" dirty="0" smtClean="0"/>
              <a:t> </a:t>
            </a:r>
            <a:r>
              <a:rPr lang="ru-RU" dirty="0" err="1" smtClean="0"/>
              <a:t>участі</a:t>
            </a:r>
            <a:r>
              <a:rPr lang="ru-RU" dirty="0" smtClean="0"/>
              <a:t> у </a:t>
            </a:r>
            <a:r>
              <a:rPr lang="ru-RU" dirty="0" err="1" smtClean="0"/>
              <a:t>збройних</a:t>
            </a:r>
            <a:r>
              <a:rPr lang="ru-RU" dirty="0" smtClean="0"/>
              <a:t> </a:t>
            </a:r>
            <a:r>
              <a:rPr lang="ru-RU" dirty="0" err="1" smtClean="0"/>
              <a:t>зіткненнях</a:t>
            </a:r>
            <a:r>
              <a:rPr lang="ru-RU" dirty="0" smtClean="0"/>
              <a:t> в </a:t>
            </a:r>
            <a:r>
              <a:rPr lang="ru-RU" dirty="0" err="1" smtClean="0"/>
              <a:t>колишній</a:t>
            </a:r>
            <a:r>
              <a:rPr lang="ru-RU" dirty="0" smtClean="0"/>
              <a:t> </a:t>
            </a:r>
            <a:r>
              <a:rPr lang="ru-RU" dirty="0" err="1" smtClean="0"/>
              <a:t>Юго</a:t>
            </a:r>
            <a:r>
              <a:rPr lang="ru-RU" dirty="0" smtClean="0"/>
              <a:t>- </a:t>
            </a:r>
            <a:r>
              <a:rPr lang="ru-RU" dirty="0" err="1" smtClean="0"/>
              <a:t>славії</a:t>
            </a:r>
            <a:r>
              <a:rPr lang="ru-RU" dirty="0" smtClean="0"/>
              <a:t>. </a:t>
            </a:r>
            <a:r>
              <a:rPr lang="ru-RU" dirty="0" err="1" smtClean="0"/>
              <a:t>Британія</a:t>
            </a:r>
            <a:r>
              <a:rPr lang="ru-RU" dirty="0" smtClean="0"/>
              <a:t> неохоче </a:t>
            </a:r>
            <a:r>
              <a:rPr lang="ru-RU" dirty="0" err="1" smtClean="0"/>
              <a:t>погодилась</a:t>
            </a:r>
            <a:r>
              <a:rPr lang="ru-RU" dirty="0" smtClean="0"/>
              <a:t> </a:t>
            </a:r>
            <a:r>
              <a:rPr lang="ru-RU" dirty="0" err="1" smtClean="0"/>
              <a:t>з</a:t>
            </a:r>
            <a:r>
              <a:rPr lang="ru-RU" dirty="0" smtClean="0"/>
              <a:t> </a:t>
            </a:r>
            <a:r>
              <a:rPr lang="ru-RU" dirty="0" err="1" smtClean="0"/>
              <a:t>рішеннями</a:t>
            </a:r>
            <a:r>
              <a:rPr lang="ru-RU" dirty="0" smtClean="0"/>
              <a:t> ООН та НАТО </a:t>
            </a:r>
            <a:r>
              <a:rPr lang="ru-RU" dirty="0" err="1" smtClean="0"/>
              <a:t>щодо</a:t>
            </a:r>
            <a:r>
              <a:rPr lang="ru-RU" dirty="0" smtClean="0"/>
              <a:t> </a:t>
            </a:r>
            <a:r>
              <a:rPr lang="ru-RU" dirty="0" err="1" smtClean="0"/>
              <a:t>нанесення</a:t>
            </a:r>
            <a:r>
              <a:rPr lang="ru-RU" dirty="0" smtClean="0"/>
              <a:t> </a:t>
            </a:r>
            <a:r>
              <a:rPr lang="ru-RU" dirty="0" err="1" smtClean="0"/>
              <a:t>ракетних</a:t>
            </a:r>
            <a:r>
              <a:rPr lang="ru-RU" dirty="0" smtClean="0"/>
              <a:t> (в </a:t>
            </a:r>
            <a:r>
              <a:rPr lang="ru-RU" dirty="0" err="1" smtClean="0"/>
              <a:t>квітні</a:t>
            </a:r>
            <a:r>
              <a:rPr lang="ru-RU" dirty="0" smtClean="0"/>
              <a:t> 1994 р.) та </a:t>
            </a:r>
            <a:r>
              <a:rPr lang="ru-RU" dirty="0" err="1" smtClean="0"/>
              <a:t>бомбових</a:t>
            </a:r>
            <a:r>
              <a:rPr lang="ru-RU" dirty="0" smtClean="0"/>
              <a:t> </a:t>
            </a:r>
            <a:r>
              <a:rPr lang="ru-RU" dirty="0" err="1" smtClean="0"/>
              <a:t>ударів</a:t>
            </a:r>
            <a:r>
              <a:rPr lang="ru-RU" dirty="0" smtClean="0"/>
              <a:t> (в </a:t>
            </a:r>
            <a:r>
              <a:rPr lang="ru-RU" dirty="0" err="1" smtClean="0"/>
              <a:t>серпні-вересні</a:t>
            </a:r>
            <a:r>
              <a:rPr lang="ru-RU" dirty="0" smtClean="0"/>
              <a:t> 1995 р.) по </a:t>
            </a:r>
            <a:r>
              <a:rPr lang="ru-RU" dirty="0" err="1" smtClean="0"/>
              <a:t>позиціям</a:t>
            </a:r>
            <a:r>
              <a:rPr lang="ru-RU" dirty="0" smtClean="0"/>
              <a:t> </a:t>
            </a:r>
            <a:r>
              <a:rPr lang="ru-RU" dirty="0" err="1" smtClean="0"/>
              <a:t>боснійських</a:t>
            </a:r>
            <a:r>
              <a:rPr lang="ru-RU" dirty="0" smtClean="0"/>
              <a:t> </a:t>
            </a:r>
            <a:r>
              <a:rPr lang="ru-RU" dirty="0" err="1" smtClean="0"/>
              <a:t>сербів</a:t>
            </a:r>
            <a:r>
              <a:rPr lang="ru-RU" dirty="0" smtClean="0"/>
              <a:t>, </a:t>
            </a:r>
            <a:r>
              <a:rPr lang="ru-RU" dirty="0" err="1" smtClean="0"/>
              <a:t>сподіваючись</a:t>
            </a:r>
            <a:r>
              <a:rPr lang="ru-RU" dirty="0" smtClean="0"/>
              <a:t>, </a:t>
            </a:r>
            <a:r>
              <a:rPr lang="ru-RU" dirty="0" err="1" smtClean="0"/>
              <a:t>що</a:t>
            </a:r>
            <a:r>
              <a:rPr lang="ru-RU" dirty="0" smtClean="0"/>
              <a:t> </a:t>
            </a:r>
            <a:r>
              <a:rPr lang="ru-RU" dirty="0" err="1" smtClean="0"/>
              <a:t>такі</a:t>
            </a:r>
            <a:r>
              <a:rPr lang="ru-RU" dirty="0" smtClean="0"/>
              <a:t> </a:t>
            </a:r>
            <a:r>
              <a:rPr lang="ru-RU" dirty="0" err="1" smtClean="0"/>
              <a:t>удари</a:t>
            </a:r>
            <a:r>
              <a:rPr lang="ru-RU" dirty="0" smtClean="0"/>
              <a:t> </a:t>
            </a:r>
            <a:r>
              <a:rPr lang="ru-RU" dirty="0" err="1" smtClean="0"/>
              <a:t>сприя</a:t>
            </a:r>
            <a:r>
              <a:rPr lang="ru-RU" dirty="0" smtClean="0"/>
              <a:t>- </a:t>
            </a:r>
            <a:r>
              <a:rPr lang="ru-RU" dirty="0" err="1" smtClean="0"/>
              <a:t>тимуть</a:t>
            </a:r>
            <a:r>
              <a:rPr lang="ru-RU" dirty="0" smtClean="0"/>
              <a:t> </a:t>
            </a:r>
            <a:r>
              <a:rPr lang="ru-RU" dirty="0" err="1" smtClean="0"/>
              <a:t>припиненню</a:t>
            </a:r>
            <a:r>
              <a:rPr lang="ru-RU" dirty="0" smtClean="0"/>
              <a:t> </a:t>
            </a:r>
            <a:r>
              <a:rPr lang="ru-RU" dirty="0" err="1" smtClean="0"/>
              <a:t>збройного</a:t>
            </a:r>
            <a:r>
              <a:rPr lang="ru-RU" dirty="0" smtClean="0"/>
              <a:t> </a:t>
            </a:r>
            <a:r>
              <a:rPr lang="ru-RU" dirty="0" err="1" smtClean="0"/>
              <a:t>конфлікту</a:t>
            </a:r>
            <a:r>
              <a:rPr lang="ru-RU" dirty="0" smtClean="0"/>
              <a:t> та </a:t>
            </a:r>
            <a:r>
              <a:rPr lang="ru-RU" dirty="0" err="1" smtClean="0"/>
              <a:t>прискорю</a:t>
            </a:r>
            <a:r>
              <a:rPr lang="ru-RU" dirty="0" smtClean="0"/>
              <a:t>- </a:t>
            </a:r>
            <a:r>
              <a:rPr lang="ru-RU" dirty="0" err="1" smtClean="0"/>
              <a:t>ватимуть</a:t>
            </a:r>
            <a:r>
              <a:rPr lang="ru-RU" dirty="0" smtClean="0"/>
              <a:t> </a:t>
            </a:r>
            <a:r>
              <a:rPr lang="ru-RU" dirty="0" err="1" smtClean="0"/>
              <a:t>розвиток</a:t>
            </a:r>
            <a:r>
              <a:rPr lang="ru-RU" dirty="0" smtClean="0"/>
              <a:t> переговорного </a:t>
            </a:r>
            <a:r>
              <a:rPr lang="ru-RU" dirty="0" err="1" smtClean="0"/>
              <a:t>процесу</a:t>
            </a:r>
            <a:r>
              <a:rPr lang="ru-RU" dirty="0" smtClean="0"/>
              <a:t>.</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85000" lnSpcReduction="20000"/>
          </a:bodyPr>
          <a:lstStyle/>
          <a:p>
            <a:r>
              <a:rPr lang="ru-RU" dirty="0" err="1" smtClean="0"/>
              <a:t>Протягом</a:t>
            </a:r>
            <a:r>
              <a:rPr lang="ru-RU" dirty="0" smtClean="0"/>
              <a:t> </a:t>
            </a:r>
            <a:r>
              <a:rPr lang="ru-RU" dirty="0" err="1" smtClean="0"/>
              <a:t>липня</a:t>
            </a:r>
            <a:r>
              <a:rPr lang="ru-RU" dirty="0" smtClean="0"/>
              <a:t> 1992 р. - лютого 1994 р. </a:t>
            </a:r>
            <a:r>
              <a:rPr lang="ru-RU" dirty="0" err="1" smtClean="0"/>
              <a:t>військові</a:t>
            </a:r>
            <a:r>
              <a:rPr lang="ru-RU" dirty="0" smtClean="0"/>
              <a:t> </a:t>
            </a:r>
            <a:r>
              <a:rPr lang="ru-RU" dirty="0" err="1" smtClean="0"/>
              <a:t>сили</a:t>
            </a:r>
            <a:r>
              <a:rPr lang="ru-RU" dirty="0" smtClean="0"/>
              <a:t> Альянсу </a:t>
            </a:r>
            <a:r>
              <a:rPr lang="ru-RU" dirty="0" err="1" smtClean="0"/>
              <a:t>були</a:t>
            </a:r>
            <a:r>
              <a:rPr lang="ru-RU" dirty="0" smtClean="0"/>
              <a:t> </a:t>
            </a:r>
            <a:r>
              <a:rPr lang="ru-RU" dirty="0" err="1" smtClean="0"/>
              <a:t>зосереджені</a:t>
            </a:r>
            <a:r>
              <a:rPr lang="ru-RU" dirty="0" smtClean="0"/>
              <a:t> на </a:t>
            </a:r>
            <a:r>
              <a:rPr lang="ru-RU" dirty="0" err="1" smtClean="0"/>
              <a:t>контролюванні</a:t>
            </a:r>
            <a:r>
              <a:rPr lang="ru-RU" dirty="0" smtClean="0"/>
              <a:t> до- </a:t>
            </a:r>
            <a:r>
              <a:rPr lang="ru-RU" dirty="0" err="1" smtClean="0"/>
              <a:t>тримання</a:t>
            </a:r>
            <a:r>
              <a:rPr lang="ru-RU" dirty="0" smtClean="0"/>
              <a:t> </a:t>
            </a:r>
            <a:r>
              <a:rPr lang="ru-RU" dirty="0" err="1" smtClean="0"/>
              <a:t>санкцій</a:t>
            </a:r>
            <a:r>
              <a:rPr lang="ru-RU" dirty="0" smtClean="0"/>
              <a:t> Ради </a:t>
            </a:r>
            <a:r>
              <a:rPr lang="ru-RU" dirty="0" err="1" smtClean="0"/>
              <a:t>Безпеки</a:t>
            </a:r>
            <a:r>
              <a:rPr lang="ru-RU" dirty="0" smtClean="0"/>
              <a:t> ООН </a:t>
            </a:r>
            <a:r>
              <a:rPr lang="ru-RU" dirty="0" err="1" smtClean="0"/>
              <a:t>щодо</a:t>
            </a:r>
            <a:r>
              <a:rPr lang="ru-RU" dirty="0" smtClean="0"/>
              <a:t> держав ко- </a:t>
            </a:r>
            <a:r>
              <a:rPr lang="ru-RU" dirty="0" err="1" smtClean="0"/>
              <a:t>лишньої</a:t>
            </a:r>
            <a:r>
              <a:rPr lang="ru-RU" dirty="0" smtClean="0"/>
              <a:t> СФРЮ. </a:t>
            </a:r>
            <a:r>
              <a:rPr lang="ru-RU" dirty="0" err="1" smtClean="0"/>
              <a:t>Британський</a:t>
            </a:r>
            <a:r>
              <a:rPr lang="ru-RU" dirty="0" smtClean="0"/>
              <a:t> </a:t>
            </a:r>
            <a:r>
              <a:rPr lang="ru-RU" dirty="0" err="1" smtClean="0"/>
              <a:t>військовий</a:t>
            </a:r>
            <a:r>
              <a:rPr lang="ru-RU" dirty="0" smtClean="0"/>
              <a:t> контингент </a:t>
            </a:r>
            <a:r>
              <a:rPr lang="ru-RU" dirty="0" err="1" smtClean="0"/>
              <a:t>був</a:t>
            </a:r>
            <a:r>
              <a:rPr lang="ru-RU" dirty="0" smtClean="0"/>
              <a:t> </a:t>
            </a:r>
            <a:r>
              <a:rPr lang="ru-RU" dirty="0" err="1" smtClean="0"/>
              <a:t>найбільшим</a:t>
            </a:r>
            <a:r>
              <a:rPr lang="ru-RU" dirty="0" smtClean="0"/>
              <a:t> </a:t>
            </a:r>
            <a:r>
              <a:rPr lang="ru-RU" dirty="0" err="1" smtClean="0"/>
              <a:t>серед</a:t>
            </a:r>
            <a:r>
              <a:rPr lang="ru-RU" dirty="0" smtClean="0"/>
              <a:t> </a:t>
            </a:r>
            <a:r>
              <a:rPr lang="ru-RU" dirty="0" err="1" smtClean="0"/>
              <a:t>миротворчих</a:t>
            </a:r>
            <a:r>
              <a:rPr lang="ru-RU" dirty="0" smtClean="0"/>
              <a:t> сил Альянсу </a:t>
            </a:r>
            <a:r>
              <a:rPr lang="ru-RU" dirty="0" err="1" smtClean="0"/>
              <a:t>і</a:t>
            </a:r>
            <a:r>
              <a:rPr lang="ru-RU" dirty="0" smtClean="0"/>
              <a:t> </a:t>
            </a:r>
            <a:r>
              <a:rPr lang="ru-RU" dirty="0" err="1" smtClean="0"/>
              <a:t>налічу</a:t>
            </a:r>
            <a:r>
              <a:rPr lang="ru-RU" dirty="0" smtClean="0"/>
              <a:t>- </a:t>
            </a:r>
            <a:r>
              <a:rPr lang="ru-RU" dirty="0" err="1" smtClean="0"/>
              <a:t>вав</a:t>
            </a:r>
            <a:r>
              <a:rPr lang="ru-RU" dirty="0" smtClean="0"/>
              <a:t> у 1996 р. 10500 людей. Тим не </a:t>
            </a:r>
            <a:r>
              <a:rPr lang="ru-RU" dirty="0" err="1" smtClean="0"/>
              <a:t>менш</a:t>
            </a:r>
            <a:r>
              <a:rPr lang="ru-RU" dirty="0" smtClean="0"/>
              <a:t>, в </a:t>
            </a:r>
            <a:r>
              <a:rPr lang="ru-RU" dirty="0" err="1" smtClean="0"/>
              <a:t>багатьох</a:t>
            </a:r>
            <a:r>
              <a:rPr lang="ru-RU" dirty="0" smtClean="0"/>
              <a:t> </a:t>
            </a:r>
            <a:r>
              <a:rPr lang="ru-RU" dirty="0" err="1" smtClean="0"/>
              <a:t>випадках</a:t>
            </a:r>
            <a:r>
              <a:rPr lang="ru-RU" dirty="0" smtClean="0"/>
              <a:t>, як </a:t>
            </a:r>
            <a:r>
              <a:rPr lang="ru-RU" dirty="0" err="1" smtClean="0"/>
              <a:t>вважають</a:t>
            </a:r>
            <a:r>
              <a:rPr lang="ru-RU" dirty="0" smtClean="0"/>
              <a:t> </a:t>
            </a:r>
            <a:r>
              <a:rPr lang="ru-RU" dirty="0" err="1" smtClean="0"/>
              <a:t>експерти</a:t>
            </a:r>
            <a:r>
              <a:rPr lang="ru-RU" dirty="0" smtClean="0"/>
              <a:t> [24], </a:t>
            </a:r>
            <a:r>
              <a:rPr lang="ru-RU" dirty="0" err="1" smtClean="0"/>
              <a:t>Британія</a:t>
            </a:r>
            <a:r>
              <a:rPr lang="ru-RU" dirty="0" smtClean="0"/>
              <a:t> </a:t>
            </a:r>
            <a:r>
              <a:rPr lang="ru-RU" dirty="0" err="1" smtClean="0"/>
              <a:t>діяла</a:t>
            </a:r>
            <a:r>
              <a:rPr lang="ru-RU" dirty="0" smtClean="0"/>
              <a:t> </a:t>
            </a:r>
            <a:r>
              <a:rPr lang="ru-RU" dirty="0" err="1" smtClean="0"/>
              <a:t>самостійно</a:t>
            </a:r>
            <a:r>
              <a:rPr lang="ru-RU" dirty="0" smtClean="0"/>
              <a:t>, часто </a:t>
            </a:r>
            <a:r>
              <a:rPr lang="ru-RU" dirty="0" err="1" smtClean="0"/>
              <a:t>всупереч</a:t>
            </a:r>
            <a:r>
              <a:rPr lang="ru-RU" dirty="0" smtClean="0"/>
              <a:t> </a:t>
            </a:r>
            <a:r>
              <a:rPr lang="ru-RU" dirty="0" err="1" smtClean="0"/>
              <a:t>акціям</a:t>
            </a:r>
            <a:r>
              <a:rPr lang="ru-RU" dirty="0" smtClean="0"/>
              <a:t> </a:t>
            </a:r>
            <a:r>
              <a:rPr lang="ru-RU" dirty="0" err="1" smtClean="0"/>
              <a:t>більшості</a:t>
            </a:r>
            <a:r>
              <a:rPr lang="ru-RU" dirty="0" smtClean="0"/>
              <a:t> держав ЄС </a:t>
            </a:r>
            <a:r>
              <a:rPr lang="ru-RU" dirty="0" err="1" smtClean="0"/>
              <a:t>і</a:t>
            </a:r>
            <a:r>
              <a:rPr lang="ru-RU" dirty="0" smtClean="0"/>
              <a:t> </a:t>
            </a:r>
            <a:r>
              <a:rPr lang="ru-RU" dirty="0" err="1" smtClean="0"/>
              <a:t>навіть</a:t>
            </a:r>
            <a:r>
              <a:rPr lang="ru-RU" dirty="0" smtClean="0"/>
              <a:t> </a:t>
            </a:r>
            <a:r>
              <a:rPr lang="ru-RU" dirty="0" err="1" smtClean="0"/>
              <a:t>Сполучених</a:t>
            </a:r>
            <a:r>
              <a:rPr lang="ru-RU" dirty="0" smtClean="0"/>
              <a:t> </a:t>
            </a:r>
            <a:r>
              <a:rPr lang="ru-RU" dirty="0" err="1" smtClean="0"/>
              <a:t>Штатів</a:t>
            </a:r>
            <a:r>
              <a:rPr lang="ru-RU" dirty="0" smtClean="0"/>
              <a:t>. </a:t>
            </a:r>
            <a:r>
              <a:rPr lang="ru-RU" dirty="0" err="1" smtClean="0"/>
              <a:t>Така</a:t>
            </a:r>
            <a:r>
              <a:rPr lang="ru-RU" dirty="0" smtClean="0"/>
              <a:t> </a:t>
            </a:r>
            <a:r>
              <a:rPr lang="ru-RU" dirty="0" err="1" smtClean="0"/>
              <a:t>політика</a:t>
            </a:r>
            <a:r>
              <a:rPr lang="ru-RU" dirty="0" smtClean="0"/>
              <a:t> </a:t>
            </a:r>
            <a:r>
              <a:rPr lang="ru-RU" dirty="0" err="1" smtClean="0"/>
              <a:t>спричиняла</a:t>
            </a:r>
            <a:r>
              <a:rPr lang="ru-RU" dirty="0" smtClean="0"/>
              <a:t> </a:t>
            </a:r>
            <a:r>
              <a:rPr lang="ru-RU" dirty="0" err="1" smtClean="0"/>
              <a:t>певні</a:t>
            </a:r>
            <a:r>
              <a:rPr lang="ru-RU" dirty="0" smtClean="0"/>
              <a:t> </a:t>
            </a:r>
            <a:r>
              <a:rPr lang="ru-RU" dirty="0" err="1" smtClean="0"/>
              <a:t>непорозуміння</a:t>
            </a:r>
            <a:r>
              <a:rPr lang="ru-RU" dirty="0" smtClean="0"/>
              <a:t> </a:t>
            </a:r>
            <a:r>
              <a:rPr lang="ru-RU" dirty="0" err="1" smtClean="0"/>
              <a:t>і</a:t>
            </a:r>
            <a:r>
              <a:rPr lang="ru-RU" dirty="0" smtClean="0"/>
              <a:t> </a:t>
            </a:r>
            <a:r>
              <a:rPr lang="ru-RU" dirty="0" err="1" smtClean="0"/>
              <a:t>навіть</a:t>
            </a:r>
            <a:r>
              <a:rPr lang="ru-RU" dirty="0" smtClean="0"/>
              <a:t> </a:t>
            </a:r>
            <a:r>
              <a:rPr lang="ru-RU" dirty="0" err="1" smtClean="0"/>
              <a:t>конфронтацію</a:t>
            </a:r>
            <a:r>
              <a:rPr lang="ru-RU" dirty="0" smtClean="0"/>
              <a:t>, особливо </a:t>
            </a:r>
            <a:r>
              <a:rPr lang="ru-RU" dirty="0" err="1" smtClean="0"/>
              <a:t>щодо</a:t>
            </a:r>
            <a:r>
              <a:rPr lang="ru-RU" dirty="0" smtClean="0"/>
              <a:t> </a:t>
            </a:r>
            <a:r>
              <a:rPr lang="ru-RU" dirty="0" err="1" smtClean="0"/>
              <a:t>Німеччини</a:t>
            </a:r>
            <a:r>
              <a:rPr lang="ru-RU" dirty="0" smtClean="0"/>
              <a:t> </a:t>
            </a:r>
            <a:r>
              <a:rPr lang="ru-RU" dirty="0" err="1" smtClean="0"/>
              <a:t>або</a:t>
            </a:r>
            <a:r>
              <a:rPr lang="ru-RU" dirty="0" smtClean="0"/>
              <a:t> США, </a:t>
            </a:r>
            <a:r>
              <a:rPr lang="ru-RU" dirty="0" err="1" smtClean="0"/>
              <a:t>але</a:t>
            </a:r>
            <a:r>
              <a:rPr lang="ru-RU" dirty="0" smtClean="0"/>
              <a:t> </a:t>
            </a:r>
            <a:r>
              <a:rPr lang="ru-RU" dirty="0" err="1" smtClean="0"/>
              <a:t>ніколи</a:t>
            </a:r>
            <a:r>
              <a:rPr lang="ru-RU" dirty="0" smtClean="0"/>
              <a:t> не </a:t>
            </a:r>
            <a:r>
              <a:rPr lang="ru-RU" dirty="0" err="1" smtClean="0"/>
              <a:t>загрожувала</a:t>
            </a:r>
            <a:r>
              <a:rPr lang="ru-RU" dirty="0" smtClean="0"/>
              <a:t> </a:t>
            </a:r>
            <a:r>
              <a:rPr lang="ru-RU" dirty="0" err="1" smtClean="0"/>
              <a:t>порушенню</a:t>
            </a:r>
            <a:r>
              <a:rPr lang="ru-RU" dirty="0" smtClean="0"/>
              <a:t> "</a:t>
            </a:r>
            <a:r>
              <a:rPr lang="ru-RU" dirty="0" err="1" smtClean="0"/>
              <a:t>союзницької</a:t>
            </a:r>
            <a:r>
              <a:rPr lang="ru-RU" dirty="0" smtClean="0"/>
              <a:t> </a:t>
            </a:r>
            <a:r>
              <a:rPr lang="ru-RU" dirty="0" err="1" smtClean="0"/>
              <a:t>єдності</a:t>
            </a:r>
            <a:r>
              <a:rPr lang="ru-RU" dirty="0" smtClean="0"/>
              <a:t>" та </a:t>
            </a:r>
            <a:r>
              <a:rPr lang="ru-RU" dirty="0" err="1" smtClean="0"/>
              <a:t>пошкодженню</a:t>
            </a:r>
            <a:r>
              <a:rPr lang="ru-RU" dirty="0" smtClean="0"/>
              <a:t> </a:t>
            </a:r>
            <a:r>
              <a:rPr lang="ru-RU" dirty="0" err="1" smtClean="0"/>
              <a:t>британсько-американських</a:t>
            </a:r>
            <a:r>
              <a:rPr lang="ru-RU" dirty="0" smtClean="0"/>
              <a:t> "</a:t>
            </a:r>
            <a:r>
              <a:rPr lang="ru-RU" dirty="0" err="1" smtClean="0"/>
              <a:t>особливих</a:t>
            </a:r>
            <a:r>
              <a:rPr lang="ru-RU" dirty="0" smtClean="0"/>
              <a:t> </a:t>
            </a:r>
            <a:r>
              <a:rPr lang="ru-RU" dirty="0" err="1" smtClean="0"/>
              <a:t>відносин</a:t>
            </a:r>
            <a:r>
              <a:rPr lang="ru-RU" dirty="0" smtClean="0"/>
              <a:t>".</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err="1" smtClean="0"/>
              <a:t>Позиція</a:t>
            </a:r>
            <a:r>
              <a:rPr lang="ru-RU" dirty="0" smtClean="0"/>
              <a:t> уряду </a:t>
            </a:r>
            <a:r>
              <a:rPr lang="ru-RU" dirty="0" err="1" smtClean="0"/>
              <a:t>Блера</a:t>
            </a:r>
            <a:r>
              <a:rPr lang="ru-RU" dirty="0" smtClean="0"/>
              <a:t> </a:t>
            </a:r>
            <a:r>
              <a:rPr lang="ru-RU" dirty="0" err="1" smtClean="0"/>
              <a:t>докорінним</a:t>
            </a:r>
            <a:r>
              <a:rPr lang="ru-RU" dirty="0" smtClean="0"/>
              <a:t> чином </a:t>
            </a:r>
            <a:r>
              <a:rPr lang="ru-RU" dirty="0" err="1" smtClean="0"/>
              <a:t>відрізнялася</a:t>
            </a:r>
            <a:r>
              <a:rPr lang="ru-RU" dirty="0" smtClean="0"/>
              <a:t> </a:t>
            </a:r>
            <a:r>
              <a:rPr lang="ru-RU" dirty="0" err="1" smtClean="0"/>
              <a:t>від</a:t>
            </a:r>
            <a:r>
              <a:rPr lang="ru-RU" dirty="0" smtClean="0"/>
              <a:t> </a:t>
            </a:r>
            <a:r>
              <a:rPr lang="ru-RU" dirty="0" err="1" smtClean="0"/>
              <a:t>його</a:t>
            </a:r>
            <a:r>
              <a:rPr lang="ru-RU" dirty="0" smtClean="0"/>
              <a:t> </a:t>
            </a:r>
            <a:r>
              <a:rPr lang="ru-RU" dirty="0" err="1" smtClean="0"/>
              <a:t>попередників</a:t>
            </a:r>
            <a:r>
              <a:rPr lang="ru-RU" dirty="0" smtClean="0"/>
              <a:t>. Вона стала </a:t>
            </a:r>
            <a:r>
              <a:rPr lang="ru-RU" dirty="0" err="1" smtClean="0"/>
              <a:t>виявляти</a:t>
            </a:r>
            <a:r>
              <a:rPr lang="ru-RU" dirty="0" smtClean="0"/>
              <a:t> </a:t>
            </a:r>
            <a:r>
              <a:rPr lang="ru-RU" dirty="0" err="1" smtClean="0"/>
              <a:t>ознаки</a:t>
            </a:r>
            <a:r>
              <a:rPr lang="ru-RU" dirty="0" smtClean="0"/>
              <a:t> </a:t>
            </a:r>
            <a:r>
              <a:rPr lang="ru-RU" dirty="0" err="1" smtClean="0"/>
              <a:t>бі</a:t>
            </a:r>
            <a:r>
              <a:rPr lang="ru-RU" dirty="0" smtClean="0"/>
              <a:t>- </a:t>
            </a:r>
            <a:r>
              <a:rPr lang="ru-RU" dirty="0" err="1" smtClean="0"/>
              <a:t>льшої</a:t>
            </a:r>
            <a:r>
              <a:rPr lang="ru-RU" dirty="0" smtClean="0"/>
              <a:t> </a:t>
            </a:r>
            <a:r>
              <a:rPr lang="ru-RU" dirty="0" err="1" smtClean="0"/>
              <a:t>рішучості</a:t>
            </a:r>
            <a:r>
              <a:rPr lang="ru-RU" dirty="0" smtClean="0"/>
              <a:t> та </a:t>
            </a:r>
            <a:r>
              <a:rPr lang="ru-RU" dirty="0" err="1" smtClean="0"/>
              <a:t>агресивності</a:t>
            </a:r>
            <a:r>
              <a:rPr lang="ru-RU" dirty="0" smtClean="0"/>
              <a:t>. </a:t>
            </a:r>
            <a:r>
              <a:rPr lang="ru-RU" dirty="0" err="1" smtClean="0"/>
              <a:t>Лондонська</a:t>
            </a:r>
            <a:r>
              <a:rPr lang="ru-RU" dirty="0" smtClean="0"/>
              <a:t> </a:t>
            </a:r>
            <a:r>
              <a:rPr lang="ru-RU" dirty="0" err="1" smtClean="0"/>
              <a:t>зустріч</a:t>
            </a:r>
            <a:r>
              <a:rPr lang="ru-RU" dirty="0" smtClean="0"/>
              <a:t> </a:t>
            </a:r>
            <a:r>
              <a:rPr lang="ru-RU" dirty="0" err="1" smtClean="0"/>
              <a:t>міністрів</a:t>
            </a:r>
            <a:r>
              <a:rPr lang="ru-RU" dirty="0" smtClean="0"/>
              <a:t> </a:t>
            </a:r>
            <a:r>
              <a:rPr lang="ru-RU" dirty="0" err="1" smtClean="0"/>
              <a:t>закордонних</a:t>
            </a:r>
            <a:r>
              <a:rPr lang="ru-RU" dirty="0" smtClean="0"/>
              <a:t> справ держав </a:t>
            </a:r>
            <a:r>
              <a:rPr lang="ru-RU" dirty="0" err="1" smtClean="0"/>
              <a:t>Контактної</a:t>
            </a:r>
            <a:r>
              <a:rPr lang="ru-RU" dirty="0" smtClean="0"/>
              <a:t> </a:t>
            </a:r>
            <a:r>
              <a:rPr lang="ru-RU" dirty="0" err="1" smtClean="0"/>
              <a:t>групи</a:t>
            </a:r>
            <a:r>
              <a:rPr lang="ru-RU" dirty="0" smtClean="0"/>
              <a:t> в </a:t>
            </a:r>
            <a:r>
              <a:rPr lang="ru-RU" dirty="0" err="1" smtClean="0"/>
              <a:t>січні</a:t>
            </a:r>
            <a:r>
              <a:rPr lang="ru-RU" dirty="0" smtClean="0"/>
              <a:t> 1999 р. </a:t>
            </a:r>
            <a:r>
              <a:rPr lang="ru-RU" dirty="0" err="1" smtClean="0"/>
              <a:t>підготувала</a:t>
            </a:r>
            <a:r>
              <a:rPr lang="ru-RU" dirty="0" smtClean="0"/>
              <a:t> </a:t>
            </a:r>
            <a:r>
              <a:rPr lang="ru-RU" dirty="0" err="1" smtClean="0"/>
              <a:t>наступні</a:t>
            </a:r>
            <a:r>
              <a:rPr lang="ru-RU" dirty="0" smtClean="0"/>
              <a:t> переговори </a:t>
            </a:r>
            <a:r>
              <a:rPr lang="ru-RU" dirty="0" err="1" smtClean="0"/>
              <a:t>з</a:t>
            </a:r>
            <a:r>
              <a:rPr lang="ru-RU" dirty="0" smtClean="0"/>
              <a:t> </a:t>
            </a:r>
            <a:r>
              <a:rPr lang="ru-RU" dirty="0" err="1" smtClean="0"/>
              <a:t>делега</a:t>
            </a:r>
            <a:r>
              <a:rPr lang="ru-RU" dirty="0" smtClean="0"/>
              <a:t>- </a:t>
            </a:r>
            <a:r>
              <a:rPr lang="ru-RU" dirty="0" err="1" smtClean="0"/>
              <a:t>цією</a:t>
            </a:r>
            <a:r>
              <a:rPr lang="ru-RU" dirty="0" smtClean="0"/>
              <a:t> </a:t>
            </a:r>
            <a:r>
              <a:rPr lang="ru-RU" dirty="0" err="1" smtClean="0"/>
              <a:t>сербського</a:t>
            </a:r>
            <a:r>
              <a:rPr lang="ru-RU" dirty="0" smtClean="0"/>
              <a:t> уряду та </a:t>
            </a:r>
            <a:r>
              <a:rPr lang="ru-RU" dirty="0" err="1" smtClean="0"/>
              <a:t>представниками</a:t>
            </a:r>
            <a:r>
              <a:rPr lang="ru-RU" dirty="0" smtClean="0"/>
              <a:t> </a:t>
            </a:r>
            <a:r>
              <a:rPr lang="ru-RU" dirty="0" err="1" smtClean="0"/>
              <a:t>косівських</a:t>
            </a:r>
            <a:r>
              <a:rPr lang="ru-RU" dirty="0" smtClean="0"/>
              <a:t> </a:t>
            </a:r>
            <a:r>
              <a:rPr lang="ru-RU" dirty="0" err="1" smtClean="0"/>
              <a:t>албанців</a:t>
            </a:r>
            <a:r>
              <a:rPr lang="ru-RU" dirty="0" smtClean="0"/>
              <a:t> в </a:t>
            </a:r>
            <a:r>
              <a:rPr lang="ru-RU" dirty="0" err="1" smtClean="0"/>
              <a:t>Рамбуйє</a:t>
            </a:r>
            <a:r>
              <a:rPr lang="ru-RU" dirty="0" smtClean="0"/>
              <a:t> та </a:t>
            </a:r>
            <a:r>
              <a:rPr lang="ru-RU" dirty="0" err="1" smtClean="0"/>
              <a:t>Парижі</a:t>
            </a:r>
            <a:r>
              <a:rPr lang="ru-RU" dirty="0" smtClean="0"/>
              <a:t> (</a:t>
            </a:r>
            <a:r>
              <a:rPr lang="ru-RU" dirty="0" err="1" smtClean="0"/>
              <a:t>лютий-березень</a:t>
            </a:r>
            <a:r>
              <a:rPr lang="ru-RU" dirty="0" smtClean="0"/>
              <a:t> 1999 р.). На </a:t>
            </a:r>
            <a:r>
              <a:rPr lang="ru-RU" dirty="0" err="1" smtClean="0"/>
              <a:t>цих</a:t>
            </a:r>
            <a:r>
              <a:rPr lang="ru-RU" dirty="0" smtClean="0"/>
              <a:t> переговорах в </a:t>
            </a:r>
            <a:r>
              <a:rPr lang="ru-RU" dirty="0" err="1" smtClean="0"/>
              <a:t>Рамбуйє</a:t>
            </a:r>
            <a:r>
              <a:rPr lang="ru-RU" dirty="0" smtClean="0"/>
              <a:t> </a:t>
            </a:r>
            <a:r>
              <a:rPr lang="ru-RU" dirty="0" err="1" smtClean="0"/>
              <a:t>саме</a:t>
            </a:r>
            <a:r>
              <a:rPr lang="ru-RU" dirty="0" smtClean="0"/>
              <a:t> </a:t>
            </a:r>
            <a:r>
              <a:rPr lang="ru-RU" dirty="0" err="1" smtClean="0"/>
              <a:t>британсь</a:t>
            </a:r>
            <a:r>
              <a:rPr lang="ru-RU" dirty="0" smtClean="0"/>
              <a:t>- кий </a:t>
            </a:r>
            <a:r>
              <a:rPr lang="ru-RU" dirty="0" err="1" smtClean="0"/>
              <a:t>міністр</a:t>
            </a:r>
            <a:r>
              <a:rPr lang="ru-RU" dirty="0" smtClean="0"/>
              <a:t> </a:t>
            </a:r>
            <a:r>
              <a:rPr lang="ru-RU" dirty="0" err="1" smtClean="0"/>
              <a:t>закордонних</a:t>
            </a:r>
            <a:r>
              <a:rPr lang="ru-RU" dirty="0" smtClean="0"/>
              <a:t> справ Р. Кук, </a:t>
            </a:r>
            <a:r>
              <a:rPr lang="ru-RU" dirty="0" err="1" smtClean="0"/>
              <a:t>що</a:t>
            </a:r>
            <a:r>
              <a:rPr lang="ru-RU" dirty="0" smtClean="0"/>
              <a:t> </a:t>
            </a:r>
            <a:r>
              <a:rPr lang="ru-RU" dirty="0" err="1" smtClean="0"/>
              <a:t>був</a:t>
            </a:r>
            <a:r>
              <a:rPr lang="ru-RU" dirty="0" smtClean="0"/>
              <a:t> одним </a:t>
            </a:r>
            <a:r>
              <a:rPr lang="ru-RU" dirty="0" err="1" smtClean="0"/>
              <a:t>з</a:t>
            </a:r>
            <a:r>
              <a:rPr lang="ru-RU" dirty="0" smtClean="0"/>
              <a:t> </a:t>
            </a:r>
            <a:r>
              <a:rPr lang="ru-RU" dirty="0" err="1" smtClean="0"/>
              <a:t>головуючих</a:t>
            </a:r>
            <a:r>
              <a:rPr lang="ru-RU" dirty="0" smtClean="0"/>
              <a:t>, </a:t>
            </a:r>
            <a:r>
              <a:rPr lang="ru-RU" dirty="0" err="1" smtClean="0"/>
              <a:t>відіграв</a:t>
            </a:r>
            <a:r>
              <a:rPr lang="ru-RU" dirty="0" smtClean="0"/>
              <a:t> </a:t>
            </a:r>
            <a:r>
              <a:rPr lang="ru-RU" dirty="0" err="1" smtClean="0"/>
              <a:t>особливу</a:t>
            </a:r>
            <a:r>
              <a:rPr lang="ru-RU" dirty="0" smtClean="0"/>
              <a:t> роль в </a:t>
            </a:r>
            <a:r>
              <a:rPr lang="ru-RU" dirty="0" err="1" smtClean="0"/>
              <a:t>цілеспрямованому</a:t>
            </a:r>
            <a:r>
              <a:rPr lang="ru-RU" dirty="0" smtClean="0"/>
              <a:t> </a:t>
            </a:r>
            <a:r>
              <a:rPr lang="ru-RU" dirty="0" err="1" smtClean="0"/>
              <a:t>тиску</a:t>
            </a:r>
            <a:r>
              <a:rPr lang="ru-RU" dirty="0" smtClean="0"/>
              <a:t> </a:t>
            </a:r>
            <a:r>
              <a:rPr lang="ru-RU" dirty="0" err="1" smtClean="0"/>
              <a:t>підписаня</a:t>
            </a:r>
            <a:r>
              <a:rPr lang="ru-RU" dirty="0" smtClean="0"/>
              <a:t> проекту </a:t>
            </a:r>
            <a:r>
              <a:rPr lang="ru-RU" dirty="0" err="1" smtClean="0"/>
              <a:t>заключного</a:t>
            </a:r>
            <a:r>
              <a:rPr lang="ru-RU" dirty="0" smtClean="0"/>
              <a:t> документу </a:t>
            </a:r>
            <a:r>
              <a:rPr lang="ru-RU" dirty="0" err="1" smtClean="0"/>
              <a:t>косівсь</a:t>
            </a:r>
            <a:r>
              <a:rPr lang="ru-RU" dirty="0" smtClean="0"/>
              <a:t>- кою стороною. </a:t>
            </a:r>
            <a:r>
              <a:rPr lang="ru-RU" dirty="0" err="1" smtClean="0"/>
              <a:t>Це</a:t>
            </a:r>
            <a:r>
              <a:rPr lang="ru-RU" dirty="0" smtClean="0"/>
              <a:t> </a:t>
            </a:r>
            <a:r>
              <a:rPr lang="ru-RU" dirty="0" err="1" smtClean="0"/>
              <a:t>пізніше</a:t>
            </a:r>
            <a:r>
              <a:rPr lang="ru-RU" dirty="0" smtClean="0"/>
              <a:t> </a:t>
            </a:r>
            <a:r>
              <a:rPr lang="ru-RU" dirty="0" err="1" smtClean="0"/>
              <a:t>слугувало</a:t>
            </a:r>
            <a:r>
              <a:rPr lang="ru-RU" dirty="0" smtClean="0"/>
              <a:t> </a:t>
            </a:r>
            <a:r>
              <a:rPr lang="ru-RU" dirty="0" err="1" smtClean="0"/>
              <a:t>обгрунтуванням</a:t>
            </a:r>
            <a:r>
              <a:rPr lang="ru-RU" dirty="0" smtClean="0"/>
              <a:t> </a:t>
            </a:r>
            <a:r>
              <a:rPr lang="ru-RU" dirty="0" err="1" smtClean="0"/>
              <a:t>воєнної</a:t>
            </a:r>
            <a:r>
              <a:rPr lang="ru-RU" dirty="0" smtClean="0"/>
              <a:t> </a:t>
            </a:r>
            <a:r>
              <a:rPr lang="ru-RU" dirty="0" err="1" smtClean="0"/>
              <a:t>інтервенції</a:t>
            </a:r>
            <a:r>
              <a:rPr lang="ru-RU" dirty="0" smtClean="0"/>
              <a:t> та </a:t>
            </a:r>
            <a:r>
              <a:rPr lang="ru-RU" dirty="0" err="1" smtClean="0"/>
              <a:t>уможливило</a:t>
            </a:r>
            <a:r>
              <a:rPr lang="ru-RU" dirty="0" smtClean="0"/>
              <a:t> початок бомбарду- </a:t>
            </a:r>
            <a:r>
              <a:rPr lang="ru-RU" dirty="0" err="1" smtClean="0"/>
              <a:t>вань</a:t>
            </a:r>
            <a:r>
              <a:rPr lang="ru-RU" dirty="0" smtClean="0"/>
              <a:t> </a:t>
            </a:r>
            <a:r>
              <a:rPr lang="ru-RU" dirty="0" err="1" smtClean="0"/>
              <a:t>колишньої</a:t>
            </a:r>
            <a:r>
              <a:rPr lang="ru-RU" dirty="0" smtClean="0"/>
              <a:t> </a:t>
            </a:r>
            <a:r>
              <a:rPr lang="ru-RU" dirty="0" err="1" smtClean="0"/>
              <a:t>Югославії</a:t>
            </a:r>
            <a:r>
              <a:rPr lang="ru-RU" dirty="0" smtClean="0"/>
              <a:t>. </a:t>
            </a:r>
            <a:r>
              <a:rPr lang="ru-RU" dirty="0" err="1" smtClean="0"/>
              <a:t>Варто</a:t>
            </a:r>
            <a:r>
              <a:rPr lang="ru-RU" dirty="0" smtClean="0"/>
              <a:t> </a:t>
            </a:r>
            <a:r>
              <a:rPr lang="ru-RU" dirty="0" err="1" smtClean="0"/>
              <a:t>зазначити</a:t>
            </a:r>
            <a:r>
              <a:rPr lang="ru-RU" dirty="0" smtClean="0"/>
              <a:t>, </a:t>
            </a:r>
            <a:r>
              <a:rPr lang="ru-RU" dirty="0" err="1" smtClean="0"/>
              <a:t>що</a:t>
            </a:r>
            <a:r>
              <a:rPr lang="ru-RU" dirty="0" smtClean="0"/>
              <a:t> </a:t>
            </a:r>
            <a:r>
              <a:rPr lang="ru-RU" dirty="0" err="1" smtClean="0"/>
              <a:t>британ</a:t>
            </a:r>
            <a:r>
              <a:rPr lang="ru-RU" dirty="0" smtClean="0"/>
              <a:t>- </a:t>
            </a:r>
            <a:r>
              <a:rPr lang="ru-RU" dirty="0" err="1" smtClean="0"/>
              <a:t>ські</a:t>
            </a:r>
            <a:r>
              <a:rPr lang="ru-RU" dirty="0" smtClean="0"/>
              <a:t> </a:t>
            </a:r>
            <a:r>
              <a:rPr lang="ru-RU" dirty="0" err="1" smtClean="0"/>
              <a:t>представники</a:t>
            </a:r>
            <a:r>
              <a:rPr lang="ru-RU" dirty="0" smtClean="0"/>
              <a:t> на </a:t>
            </a:r>
            <a:r>
              <a:rPr lang="ru-RU" dirty="0" err="1" smtClean="0"/>
              <a:t>зустрічі</a:t>
            </a:r>
            <a:r>
              <a:rPr lang="ru-RU" dirty="0" smtClean="0"/>
              <a:t> в </a:t>
            </a:r>
            <a:r>
              <a:rPr lang="ru-RU" dirty="0" err="1" smtClean="0"/>
              <a:t>Парижі</a:t>
            </a:r>
            <a:r>
              <a:rPr lang="ru-RU" dirty="0" smtClean="0"/>
              <a:t> </a:t>
            </a:r>
            <a:r>
              <a:rPr lang="ru-RU" dirty="0" err="1" smtClean="0"/>
              <a:t>були</a:t>
            </a:r>
            <a:r>
              <a:rPr lang="ru-RU" dirty="0" smtClean="0"/>
              <a:t> </a:t>
            </a:r>
            <a:r>
              <a:rPr lang="ru-RU" dirty="0" err="1" smtClean="0"/>
              <a:t>заздалегідь</a:t>
            </a:r>
            <a:r>
              <a:rPr lang="ru-RU" dirty="0" smtClean="0"/>
              <a:t> </a:t>
            </a:r>
            <a:r>
              <a:rPr lang="ru-RU" dirty="0" err="1" smtClean="0"/>
              <a:t>ознайомлені</a:t>
            </a:r>
            <a:r>
              <a:rPr lang="ru-RU" dirty="0" smtClean="0"/>
              <a:t> </a:t>
            </a:r>
            <a:r>
              <a:rPr lang="ru-RU" dirty="0" err="1" smtClean="0"/>
              <a:t>з</a:t>
            </a:r>
            <a:r>
              <a:rPr lang="ru-RU" dirty="0" smtClean="0"/>
              <a:t> так </a:t>
            </a:r>
            <a:r>
              <a:rPr lang="ru-RU" dirty="0" err="1" smtClean="0"/>
              <a:t>званим</a:t>
            </a:r>
            <a:r>
              <a:rPr lang="ru-RU" dirty="0" smtClean="0"/>
              <a:t> "</a:t>
            </a:r>
            <a:r>
              <a:rPr lang="ru-RU" dirty="0" err="1" smtClean="0"/>
              <a:t>військовим</a:t>
            </a:r>
            <a:r>
              <a:rPr lang="ru-RU" dirty="0" smtClean="0"/>
              <a:t> </a:t>
            </a:r>
            <a:r>
              <a:rPr lang="ru-RU" dirty="0" err="1" smtClean="0"/>
              <a:t>додатком</a:t>
            </a:r>
            <a:r>
              <a:rPr lang="ru-RU" dirty="0" smtClean="0"/>
              <a:t>" до </a:t>
            </a:r>
            <a:r>
              <a:rPr lang="ru-RU" dirty="0" err="1" smtClean="0"/>
              <a:t>уго</a:t>
            </a:r>
            <a:r>
              <a:rPr lang="ru-RU" dirty="0" smtClean="0"/>
              <a:t>- </a:t>
            </a:r>
            <a:r>
              <a:rPr lang="ru-RU" dirty="0" err="1" smtClean="0"/>
              <a:t>ди</a:t>
            </a:r>
            <a:r>
              <a:rPr lang="ru-RU" dirty="0" smtClean="0"/>
              <a:t>, </a:t>
            </a:r>
            <a:r>
              <a:rPr lang="ru-RU" dirty="0" err="1" smtClean="0"/>
              <a:t>що</a:t>
            </a:r>
            <a:r>
              <a:rPr lang="ru-RU" dirty="0" smtClean="0"/>
              <a:t> </a:t>
            </a:r>
            <a:r>
              <a:rPr lang="ru-RU" dirty="0" err="1" smtClean="0"/>
              <a:t>був</a:t>
            </a:r>
            <a:r>
              <a:rPr lang="ru-RU" dirty="0" smtClean="0"/>
              <a:t> </a:t>
            </a:r>
            <a:r>
              <a:rPr lang="ru-RU" dirty="0" err="1" smtClean="0"/>
              <a:t>запропонований</a:t>
            </a:r>
            <a:r>
              <a:rPr lang="ru-RU" dirty="0" smtClean="0"/>
              <a:t> </a:t>
            </a:r>
            <a:r>
              <a:rPr lang="ru-RU" dirty="0" err="1" smtClean="0"/>
              <a:t>адміністрацією</a:t>
            </a:r>
            <a:r>
              <a:rPr lang="ru-RU" dirty="0" smtClean="0"/>
              <a:t> США.</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ru-RU" dirty="0" err="1" smtClean="0"/>
              <a:t>Рішення</a:t>
            </a:r>
            <a:r>
              <a:rPr lang="ru-RU" dirty="0" smtClean="0"/>
              <a:t> генерального секретаря НАТО </a:t>
            </a:r>
            <a:r>
              <a:rPr lang="ru-RU" dirty="0" err="1" smtClean="0"/>
              <a:t>Х.Солани</a:t>
            </a:r>
            <a:r>
              <a:rPr lang="ru-RU" dirty="0" smtClean="0"/>
              <a:t> </a:t>
            </a:r>
            <a:r>
              <a:rPr lang="ru-RU" dirty="0" err="1" smtClean="0"/>
              <a:t>щодо</a:t>
            </a:r>
            <a:r>
              <a:rPr lang="ru-RU" dirty="0" smtClean="0"/>
              <a:t> </a:t>
            </a:r>
            <a:r>
              <a:rPr lang="ru-RU" dirty="0" err="1" smtClean="0"/>
              <a:t>збройної</a:t>
            </a:r>
            <a:r>
              <a:rPr lang="ru-RU" dirty="0" smtClean="0"/>
              <a:t> атаки сил НАТО на </a:t>
            </a:r>
            <a:r>
              <a:rPr lang="ru-RU" dirty="0" err="1" smtClean="0"/>
              <a:t>колишню</a:t>
            </a:r>
            <a:r>
              <a:rPr lang="ru-RU" dirty="0" smtClean="0"/>
              <a:t> </a:t>
            </a:r>
            <a:r>
              <a:rPr lang="ru-RU" dirty="0" err="1" smtClean="0"/>
              <a:t>Югославію</a:t>
            </a:r>
            <a:r>
              <a:rPr lang="ru-RU" dirty="0" smtClean="0"/>
              <a:t> без </a:t>
            </a:r>
            <a:r>
              <a:rPr lang="ru-RU" dirty="0" err="1" smtClean="0"/>
              <a:t>згоди</a:t>
            </a:r>
            <a:r>
              <a:rPr lang="ru-RU" dirty="0" smtClean="0"/>
              <a:t> Ради </a:t>
            </a:r>
            <a:r>
              <a:rPr lang="ru-RU" dirty="0" err="1" smtClean="0"/>
              <a:t>Безпеки</a:t>
            </a:r>
            <a:r>
              <a:rPr lang="ru-RU" dirty="0" smtClean="0"/>
              <a:t> ООН </a:t>
            </a:r>
            <a:r>
              <a:rPr lang="ru-RU" dirty="0" err="1" smtClean="0"/>
              <a:t>було</a:t>
            </a:r>
            <a:r>
              <a:rPr lang="ru-RU" dirty="0" smtClean="0"/>
              <a:t> </a:t>
            </a:r>
            <a:r>
              <a:rPr lang="ru-RU" dirty="0" err="1" smtClean="0"/>
              <a:t>ухвалено</a:t>
            </a:r>
            <a:r>
              <a:rPr lang="ru-RU" dirty="0" smtClean="0"/>
              <a:t> </a:t>
            </a:r>
            <a:r>
              <a:rPr lang="ru-RU" dirty="0" err="1" smtClean="0"/>
              <a:t>всіма</a:t>
            </a:r>
            <a:r>
              <a:rPr lang="ru-RU" dirty="0" smtClean="0"/>
              <a:t> </a:t>
            </a:r>
            <a:r>
              <a:rPr lang="ru-RU" dirty="0" err="1" smtClean="0"/>
              <a:t>чле</a:t>
            </a:r>
            <a:r>
              <a:rPr lang="ru-RU" dirty="0" smtClean="0"/>
              <a:t>- нами Альянсу. </a:t>
            </a:r>
            <a:r>
              <a:rPr lang="ru-RU" dirty="0" err="1" smtClean="0"/>
              <a:t>Головними</a:t>
            </a:r>
            <a:r>
              <a:rPr lang="ru-RU" dirty="0" smtClean="0"/>
              <a:t> ж </a:t>
            </a:r>
            <a:r>
              <a:rPr lang="ru-RU" dirty="0" err="1" smtClean="0"/>
              <a:t>прихильниками</a:t>
            </a:r>
            <a:r>
              <a:rPr lang="ru-RU" dirty="0" smtClean="0"/>
              <a:t> </a:t>
            </a:r>
            <a:r>
              <a:rPr lang="ru-RU" dirty="0" err="1" smtClean="0"/>
              <a:t>воєнної</a:t>
            </a:r>
            <a:r>
              <a:rPr lang="ru-RU" dirty="0" smtClean="0"/>
              <a:t> </a:t>
            </a:r>
            <a:r>
              <a:rPr lang="ru-RU" dirty="0" err="1" smtClean="0"/>
              <a:t>інтервенції</a:t>
            </a:r>
            <a:r>
              <a:rPr lang="ru-RU" dirty="0" smtClean="0"/>
              <a:t> </a:t>
            </a:r>
            <a:r>
              <a:rPr lang="ru-RU" dirty="0" err="1" smtClean="0"/>
              <a:t>виступали</a:t>
            </a:r>
            <a:r>
              <a:rPr lang="ru-RU" dirty="0" smtClean="0"/>
              <a:t> </a:t>
            </a:r>
            <a:r>
              <a:rPr lang="ru-RU" dirty="0" err="1" smtClean="0"/>
              <a:t>адміністрація</a:t>
            </a:r>
            <a:r>
              <a:rPr lang="ru-RU" dirty="0" smtClean="0"/>
              <a:t> США та уряд </a:t>
            </a:r>
            <a:r>
              <a:rPr lang="ru-RU" dirty="0" err="1" smtClean="0"/>
              <a:t>Спо</a:t>
            </a:r>
            <a:r>
              <a:rPr lang="ru-RU" dirty="0" smtClean="0"/>
              <a:t>- </a:t>
            </a:r>
            <a:r>
              <a:rPr lang="ru-RU" dirty="0" err="1" smtClean="0"/>
              <a:t>лученого</a:t>
            </a:r>
            <a:r>
              <a:rPr lang="ru-RU" dirty="0" smtClean="0"/>
              <a:t> </a:t>
            </a:r>
            <a:r>
              <a:rPr lang="ru-RU" dirty="0" err="1" smtClean="0"/>
              <a:t>Королівства</a:t>
            </a:r>
            <a:r>
              <a:rPr lang="ru-RU" dirty="0" smtClean="0"/>
              <a:t>. Т. </a:t>
            </a:r>
            <a:r>
              <a:rPr lang="ru-RU" dirty="0" err="1" smtClean="0"/>
              <a:t>Блер</a:t>
            </a:r>
            <a:r>
              <a:rPr lang="ru-RU" dirty="0" smtClean="0"/>
              <a:t> </a:t>
            </a:r>
            <a:r>
              <a:rPr lang="ru-RU" dirty="0" err="1" smtClean="0"/>
              <a:t>неодноразово</a:t>
            </a:r>
            <a:r>
              <a:rPr lang="ru-RU" dirty="0" smtClean="0"/>
              <a:t> </a:t>
            </a:r>
            <a:r>
              <a:rPr lang="ru-RU" dirty="0" err="1" smtClean="0"/>
              <a:t>аргумен</a:t>
            </a:r>
            <a:r>
              <a:rPr lang="ru-RU" dirty="0" smtClean="0"/>
              <a:t>- </a:t>
            </a:r>
            <a:r>
              <a:rPr lang="ru-RU" dirty="0" err="1" smtClean="0"/>
              <a:t>товано</a:t>
            </a:r>
            <a:r>
              <a:rPr lang="ru-RU" dirty="0" smtClean="0"/>
              <a:t> доводив </a:t>
            </a:r>
            <a:r>
              <a:rPr lang="ru-RU" dirty="0" err="1" smtClean="0"/>
              <a:t>британську</a:t>
            </a:r>
            <a:r>
              <a:rPr lang="ru-RU" dirty="0" smtClean="0"/>
              <a:t> </a:t>
            </a:r>
            <a:r>
              <a:rPr lang="ru-RU" dirty="0" err="1" smtClean="0"/>
              <a:t>позицію</a:t>
            </a:r>
            <a:r>
              <a:rPr lang="ru-RU" dirty="0" smtClean="0"/>
              <a:t>, </a:t>
            </a:r>
            <a:r>
              <a:rPr lang="ru-RU" dirty="0" err="1" smtClean="0"/>
              <a:t>наполягаючи</a:t>
            </a:r>
            <a:r>
              <a:rPr lang="ru-RU" dirty="0" smtClean="0"/>
              <a:t> на </a:t>
            </a:r>
            <a:r>
              <a:rPr lang="ru-RU" dirty="0" err="1" smtClean="0"/>
              <a:t>відсутності</a:t>
            </a:r>
            <a:r>
              <a:rPr lang="ru-RU" dirty="0" smtClean="0"/>
              <a:t> </a:t>
            </a:r>
            <a:r>
              <a:rPr lang="ru-RU" dirty="0" err="1" smtClean="0"/>
              <a:t>альтернативи</a:t>
            </a:r>
            <a:r>
              <a:rPr lang="ru-RU" dirty="0" smtClean="0"/>
              <a:t> </a:t>
            </a:r>
            <a:r>
              <a:rPr lang="ru-RU" dirty="0" err="1" smtClean="0"/>
              <a:t>розв'язати</a:t>
            </a:r>
            <a:r>
              <a:rPr lang="ru-RU" dirty="0" smtClean="0"/>
              <a:t> </a:t>
            </a:r>
            <a:r>
              <a:rPr lang="ru-RU" dirty="0" err="1" smtClean="0"/>
              <a:t>конфлікт</a:t>
            </a:r>
            <a:r>
              <a:rPr lang="ru-RU" dirty="0" smtClean="0"/>
              <a:t> </a:t>
            </a:r>
            <a:r>
              <a:rPr lang="ru-RU" dirty="0" err="1" smtClean="0"/>
              <a:t>мирним</a:t>
            </a:r>
            <a:r>
              <a:rPr lang="ru-RU" dirty="0" smtClean="0"/>
              <a:t> шляхом </a:t>
            </a:r>
            <a:r>
              <a:rPr lang="ru-RU" dirty="0" err="1" smtClean="0"/>
              <a:t>і</a:t>
            </a:r>
            <a:r>
              <a:rPr lang="ru-RU" dirty="0" smtClean="0"/>
              <a:t> </a:t>
            </a:r>
            <a:r>
              <a:rPr lang="ru-RU" dirty="0" err="1" smtClean="0"/>
              <a:t>відмовою</a:t>
            </a:r>
            <a:r>
              <a:rPr lang="ru-RU" dirty="0" smtClean="0"/>
              <a:t> </a:t>
            </a:r>
            <a:r>
              <a:rPr lang="ru-RU" dirty="0" err="1" smtClean="0"/>
              <a:t>сербської</a:t>
            </a:r>
            <a:r>
              <a:rPr lang="ru-RU" dirty="0" smtClean="0"/>
              <a:t> </a:t>
            </a:r>
            <a:r>
              <a:rPr lang="ru-RU" dirty="0" err="1" smtClean="0"/>
              <a:t>сторони</a:t>
            </a:r>
            <a:r>
              <a:rPr lang="ru-RU" dirty="0" smtClean="0"/>
              <a:t> </a:t>
            </a:r>
            <a:r>
              <a:rPr lang="ru-RU" dirty="0" err="1" smtClean="0"/>
              <a:t>прийняти</a:t>
            </a:r>
            <a:r>
              <a:rPr lang="ru-RU" dirty="0" smtClean="0"/>
              <a:t> </a:t>
            </a:r>
            <a:r>
              <a:rPr lang="ru-RU" dirty="0" err="1" smtClean="0"/>
              <a:t>запро</a:t>
            </a:r>
            <a:r>
              <a:rPr lang="ru-RU" dirty="0" smtClean="0"/>
              <a:t>- </a:t>
            </a:r>
            <a:r>
              <a:rPr lang="ru-RU" dirty="0" err="1" smtClean="0"/>
              <a:t>поновані</a:t>
            </a:r>
            <a:r>
              <a:rPr lang="ru-RU" dirty="0" smtClean="0"/>
              <a:t> </a:t>
            </a:r>
            <a:r>
              <a:rPr lang="ru-RU" dirty="0" err="1" smtClean="0"/>
              <a:t>умови</a:t>
            </a:r>
            <a:r>
              <a:rPr lang="ru-RU" dirty="0" smtClean="0"/>
              <a:t>: "</a:t>
            </a:r>
            <a:r>
              <a:rPr lang="ru-RU" dirty="0" err="1" smtClean="0"/>
              <a:t>Ви</a:t>
            </a:r>
            <a:r>
              <a:rPr lang="ru-RU" dirty="0" smtClean="0"/>
              <a:t> не </a:t>
            </a:r>
            <a:r>
              <a:rPr lang="ru-RU" dirty="0" err="1" smtClean="0"/>
              <a:t>повинні</a:t>
            </a:r>
            <a:r>
              <a:rPr lang="ru-RU" dirty="0" smtClean="0"/>
              <a:t> </a:t>
            </a:r>
            <a:r>
              <a:rPr lang="ru-RU" dirty="0" err="1" smtClean="0"/>
              <a:t>забувати</a:t>
            </a:r>
            <a:r>
              <a:rPr lang="ru-RU" dirty="0" smtClean="0"/>
              <a:t>, </a:t>
            </a:r>
            <a:r>
              <a:rPr lang="ru-RU" dirty="0" err="1" smtClean="0"/>
              <a:t>що</a:t>
            </a:r>
            <a:r>
              <a:rPr lang="ru-RU" dirty="0" smtClean="0"/>
              <a:t> НАТО не </a:t>
            </a:r>
            <a:r>
              <a:rPr lang="ru-RU" dirty="0" err="1" smtClean="0"/>
              <a:t>хотіло</a:t>
            </a:r>
            <a:r>
              <a:rPr lang="ru-RU" dirty="0" smtClean="0"/>
              <a:t> </a:t>
            </a:r>
            <a:r>
              <a:rPr lang="ru-RU" dirty="0" err="1" smtClean="0"/>
              <a:t>розпочинати</a:t>
            </a:r>
            <a:r>
              <a:rPr lang="ru-RU" dirty="0" smtClean="0"/>
              <a:t> </a:t>
            </a:r>
            <a:r>
              <a:rPr lang="ru-RU" dirty="0" err="1" smtClean="0"/>
              <a:t>військової</a:t>
            </a:r>
            <a:r>
              <a:rPr lang="ru-RU" dirty="0" smtClean="0"/>
              <a:t> </a:t>
            </a:r>
            <a:r>
              <a:rPr lang="ru-RU" dirty="0" err="1" smtClean="0"/>
              <a:t>дії</a:t>
            </a:r>
            <a:r>
              <a:rPr lang="ru-RU" dirty="0" smtClean="0"/>
              <a:t>. </a:t>
            </a:r>
            <a:r>
              <a:rPr lang="ru-RU" dirty="0" err="1" smtClean="0"/>
              <a:t>Впродовж</a:t>
            </a:r>
            <a:r>
              <a:rPr lang="ru-RU" dirty="0" smtClean="0"/>
              <a:t> </a:t>
            </a:r>
            <a:r>
              <a:rPr lang="ru-RU" dirty="0" err="1" smtClean="0"/>
              <a:t>місяців</a:t>
            </a:r>
            <a:r>
              <a:rPr lang="ru-RU" dirty="0" smtClean="0"/>
              <a:t> ми </a:t>
            </a:r>
            <a:r>
              <a:rPr lang="ru-RU" dirty="0" err="1" smtClean="0"/>
              <a:t>намагалися</a:t>
            </a:r>
            <a:r>
              <a:rPr lang="ru-RU" dirty="0" smtClean="0"/>
              <a:t> </a:t>
            </a:r>
            <a:r>
              <a:rPr lang="ru-RU" dirty="0" err="1" smtClean="0"/>
              <a:t>досягти</a:t>
            </a:r>
            <a:r>
              <a:rPr lang="ru-RU" dirty="0" smtClean="0"/>
              <a:t> мирного </a:t>
            </a:r>
            <a:r>
              <a:rPr lang="ru-RU" dirty="0" err="1" smtClean="0"/>
              <a:t>врегулювання</a:t>
            </a:r>
            <a:r>
              <a:rPr lang="ru-RU" dirty="0" smtClean="0"/>
              <a:t>. </a:t>
            </a:r>
            <a:r>
              <a:rPr lang="ru-RU" dirty="0" err="1" smtClean="0"/>
              <a:t>Мілошевич</a:t>
            </a:r>
            <a:r>
              <a:rPr lang="ru-RU" dirty="0" smtClean="0"/>
              <a:t> </a:t>
            </a:r>
            <a:r>
              <a:rPr lang="ru-RU" dirty="0" err="1" smtClean="0"/>
              <a:t>постійно</a:t>
            </a:r>
            <a:r>
              <a:rPr lang="ru-RU" dirty="0" smtClean="0"/>
              <a:t> </a:t>
            </a:r>
            <a:r>
              <a:rPr lang="ru-RU" dirty="0" err="1" smtClean="0"/>
              <a:t>порушував</a:t>
            </a:r>
            <a:r>
              <a:rPr lang="ru-RU" dirty="0" smtClean="0"/>
              <a:t> </a:t>
            </a:r>
            <a:r>
              <a:rPr lang="ru-RU" dirty="0" err="1" smtClean="0"/>
              <a:t>свої</a:t>
            </a:r>
            <a:r>
              <a:rPr lang="ru-RU" dirty="0" smtClean="0"/>
              <a:t> </a:t>
            </a:r>
            <a:r>
              <a:rPr lang="ru-RU" dirty="0" err="1" smtClean="0"/>
              <a:t>обіцянки</a:t>
            </a:r>
            <a:r>
              <a:rPr lang="ru-RU" dirty="0" smtClean="0"/>
              <a:t> та </a:t>
            </a:r>
            <a:r>
              <a:rPr lang="ru-RU" dirty="0" err="1" smtClean="0"/>
              <a:t>застосовував</a:t>
            </a:r>
            <a:r>
              <a:rPr lang="ru-RU" dirty="0" smtClean="0"/>
              <a:t> те- </a:t>
            </a:r>
            <a:r>
              <a:rPr lang="ru-RU" dirty="0" err="1" smtClean="0"/>
              <a:t>рористичні</a:t>
            </a:r>
            <a:r>
              <a:rPr lang="ru-RU" dirty="0" smtClean="0"/>
              <a:t> </a:t>
            </a:r>
            <a:r>
              <a:rPr lang="ru-RU" dirty="0" err="1" smtClean="0"/>
              <a:t>дії</a:t>
            </a:r>
            <a:r>
              <a:rPr lang="ru-RU" dirty="0" smtClean="0"/>
              <a:t> в Косово. Ми </a:t>
            </a:r>
            <a:r>
              <a:rPr lang="ru-RU" dirty="0" err="1" smtClean="0"/>
              <a:t>розпочали</a:t>
            </a:r>
            <a:r>
              <a:rPr lang="ru-RU" dirty="0" smtClean="0"/>
              <a:t> </a:t>
            </a:r>
            <a:r>
              <a:rPr lang="ru-RU" dirty="0" err="1" smtClean="0"/>
              <a:t>військово</a:t>
            </a:r>
            <a:r>
              <a:rPr lang="ru-RU" dirty="0" smtClean="0"/>
              <a:t>- </a:t>
            </a:r>
            <a:r>
              <a:rPr lang="ru-RU" dirty="0" err="1" smtClean="0"/>
              <a:t>повітряну</a:t>
            </a:r>
            <a:r>
              <a:rPr lang="ru-RU" dirty="0" smtClean="0"/>
              <a:t> </a:t>
            </a:r>
            <a:r>
              <a:rPr lang="ru-RU" dirty="0" err="1" smtClean="0"/>
              <a:t>кампанію</a:t>
            </a:r>
            <a:r>
              <a:rPr lang="ru-RU" dirty="0" smtClean="0"/>
              <a:t> </a:t>
            </a:r>
            <a:r>
              <a:rPr lang="ru-RU" dirty="0" err="1" smtClean="0"/>
              <a:t>лише</a:t>
            </a:r>
            <a:r>
              <a:rPr lang="ru-RU" dirty="0" smtClean="0"/>
              <a:t> </a:t>
            </a:r>
            <a:r>
              <a:rPr lang="ru-RU" dirty="0" err="1" smtClean="0"/>
              <a:t>тоді</a:t>
            </a:r>
            <a:r>
              <a:rPr lang="ru-RU" dirty="0" smtClean="0"/>
              <a:t>, коли </a:t>
            </a:r>
            <a:r>
              <a:rPr lang="ru-RU" dirty="0" err="1" smtClean="0"/>
              <a:t>всі</a:t>
            </a:r>
            <a:r>
              <a:rPr lang="ru-RU" dirty="0" smtClean="0"/>
              <a:t> </a:t>
            </a:r>
            <a:r>
              <a:rPr lang="ru-RU" dirty="0" err="1" smtClean="0"/>
              <a:t>інші</a:t>
            </a:r>
            <a:r>
              <a:rPr lang="ru-RU" dirty="0" smtClean="0"/>
              <a:t> </a:t>
            </a:r>
            <a:r>
              <a:rPr lang="ru-RU" dirty="0" err="1" smtClean="0"/>
              <a:t>засоби</a:t>
            </a:r>
            <a:r>
              <a:rPr lang="ru-RU" dirty="0" smtClean="0"/>
              <a:t> </a:t>
            </a:r>
            <a:r>
              <a:rPr lang="ru-RU" dirty="0" err="1" smtClean="0"/>
              <a:t>було</a:t>
            </a:r>
            <a:r>
              <a:rPr lang="ru-RU" dirty="0" smtClean="0"/>
              <a:t> </a:t>
            </a:r>
            <a:r>
              <a:rPr lang="ru-RU" dirty="0" err="1" smtClean="0"/>
              <a:t>вичерпано</a:t>
            </a:r>
            <a:r>
              <a:rPr lang="ru-RU" dirty="0" smtClean="0"/>
              <a:t>" [25].</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85000" lnSpcReduction="20000"/>
          </a:bodyPr>
          <a:lstStyle/>
          <a:p>
            <a:r>
              <a:rPr lang="ru-RU" dirty="0" err="1" smtClean="0"/>
              <a:t>Згідно</a:t>
            </a:r>
            <a:r>
              <a:rPr lang="ru-RU" dirty="0" smtClean="0"/>
              <a:t> </a:t>
            </a:r>
            <a:r>
              <a:rPr lang="ru-RU" dirty="0" err="1" smtClean="0"/>
              <a:t>з</a:t>
            </a:r>
            <a:r>
              <a:rPr lang="ru-RU" dirty="0" smtClean="0"/>
              <a:t> </a:t>
            </a:r>
            <a:r>
              <a:rPr lang="ru-RU" dirty="0" err="1" smtClean="0"/>
              <a:t>позицією</a:t>
            </a:r>
            <a:r>
              <a:rPr lang="ru-RU" dirty="0" smtClean="0"/>
              <a:t> </a:t>
            </a:r>
            <a:r>
              <a:rPr lang="ru-RU" dirty="0" err="1" smtClean="0"/>
              <a:t>британського</a:t>
            </a:r>
            <a:r>
              <a:rPr lang="ru-RU" dirty="0" smtClean="0"/>
              <a:t> уряду, </a:t>
            </a:r>
            <a:r>
              <a:rPr lang="ru-RU" dirty="0" err="1" smtClean="0"/>
              <a:t>військова</a:t>
            </a:r>
            <a:r>
              <a:rPr lang="ru-RU" dirty="0" smtClean="0"/>
              <a:t> </a:t>
            </a:r>
            <a:r>
              <a:rPr lang="ru-RU" dirty="0" err="1" smtClean="0"/>
              <a:t>ін</a:t>
            </a:r>
            <a:r>
              <a:rPr lang="ru-RU" dirty="0" smtClean="0"/>
              <a:t>- </a:t>
            </a:r>
            <a:r>
              <a:rPr lang="ru-RU" dirty="0" err="1" smtClean="0"/>
              <a:t>тервенція</a:t>
            </a:r>
            <a:r>
              <a:rPr lang="ru-RU" dirty="0" smtClean="0"/>
              <a:t> </a:t>
            </a:r>
            <a:r>
              <a:rPr lang="ru-RU" dirty="0" err="1" smtClean="0"/>
              <a:t>є</a:t>
            </a:r>
            <a:r>
              <a:rPr lang="ru-RU" dirty="0" smtClean="0"/>
              <a:t> </a:t>
            </a:r>
            <a:r>
              <a:rPr lang="ru-RU" dirty="0" err="1" smtClean="0"/>
              <a:t>останнім</a:t>
            </a:r>
            <a:r>
              <a:rPr lang="ru-RU" dirty="0" smtClean="0"/>
              <a:t> </a:t>
            </a:r>
            <a:r>
              <a:rPr lang="ru-RU" dirty="0" err="1" smtClean="0"/>
              <a:t>з</a:t>
            </a:r>
            <a:r>
              <a:rPr lang="ru-RU" dirty="0" smtClean="0"/>
              <a:t> </a:t>
            </a:r>
            <a:r>
              <a:rPr lang="ru-RU" dirty="0" err="1" smtClean="0"/>
              <a:t>можливих</a:t>
            </a:r>
            <a:r>
              <a:rPr lang="ru-RU" dirty="0" smtClean="0"/>
              <a:t> </a:t>
            </a:r>
            <a:r>
              <a:rPr lang="ru-RU" dirty="0" err="1" smtClean="0"/>
              <a:t>засобів</a:t>
            </a:r>
            <a:r>
              <a:rPr lang="ru-RU" dirty="0" smtClean="0"/>
              <a:t> </a:t>
            </a:r>
            <a:r>
              <a:rPr lang="ru-RU" dirty="0" err="1" smtClean="0"/>
              <a:t>розв'язання</a:t>
            </a:r>
            <a:r>
              <a:rPr lang="ru-RU" dirty="0" smtClean="0"/>
              <a:t> </a:t>
            </a:r>
            <a:r>
              <a:rPr lang="ru-RU" dirty="0" err="1" smtClean="0"/>
              <a:t>конфлікту</a:t>
            </a:r>
            <a:r>
              <a:rPr lang="ru-RU" dirty="0" smtClean="0"/>
              <a:t>. </a:t>
            </a:r>
            <a:r>
              <a:rPr lang="ru-RU" dirty="0" err="1" smtClean="0"/>
              <a:t>Такий</a:t>
            </a:r>
            <a:r>
              <a:rPr lang="ru-RU" dirty="0" smtClean="0"/>
              <a:t> </a:t>
            </a:r>
            <a:r>
              <a:rPr lang="ru-RU" dirty="0" err="1" smtClean="0"/>
              <a:t>засіб</a:t>
            </a:r>
            <a:r>
              <a:rPr lang="ru-RU" dirty="0" smtClean="0"/>
              <a:t> </a:t>
            </a:r>
            <a:r>
              <a:rPr lang="ru-RU" dirty="0" err="1" smtClean="0"/>
              <a:t>може</a:t>
            </a:r>
            <a:r>
              <a:rPr lang="ru-RU" dirty="0" smtClean="0"/>
              <a:t> бути </a:t>
            </a:r>
            <a:r>
              <a:rPr lang="ru-RU" dirty="0" err="1" smtClean="0"/>
              <a:t>виправдано</a:t>
            </a:r>
            <a:r>
              <a:rPr lang="ru-RU" dirty="0" smtClean="0"/>
              <a:t> </a:t>
            </a:r>
            <a:r>
              <a:rPr lang="ru-RU" dirty="0" err="1" smtClean="0"/>
              <a:t>лише</a:t>
            </a:r>
            <a:r>
              <a:rPr lang="ru-RU" dirty="0" smtClean="0"/>
              <a:t> в </a:t>
            </a:r>
            <a:r>
              <a:rPr lang="ru-RU" dirty="0" err="1" smtClean="0"/>
              <a:t>двох</a:t>
            </a:r>
            <a:r>
              <a:rPr lang="ru-RU" dirty="0" smtClean="0"/>
              <a:t> </a:t>
            </a:r>
            <a:r>
              <a:rPr lang="ru-RU" dirty="0" err="1" smtClean="0"/>
              <a:t>випадках</a:t>
            </a:r>
            <a:r>
              <a:rPr lang="ru-RU" dirty="0" smtClean="0"/>
              <a:t>: </a:t>
            </a:r>
            <a:r>
              <a:rPr lang="ru-RU" dirty="0" err="1" smtClean="0"/>
              <a:t>по-перше</a:t>
            </a:r>
            <a:r>
              <a:rPr lang="ru-RU" dirty="0" smtClean="0"/>
              <a:t>, коли </a:t>
            </a:r>
            <a:r>
              <a:rPr lang="ru-RU" dirty="0" err="1" smtClean="0"/>
              <a:t>порушення</a:t>
            </a:r>
            <a:r>
              <a:rPr lang="ru-RU" dirty="0" smtClean="0"/>
              <a:t> прав </a:t>
            </a:r>
            <a:r>
              <a:rPr lang="ru-RU" dirty="0" err="1" smtClean="0"/>
              <a:t>людини</a:t>
            </a:r>
            <a:r>
              <a:rPr lang="ru-RU" dirty="0" smtClean="0"/>
              <a:t> </a:t>
            </a:r>
            <a:r>
              <a:rPr lang="ru-RU" dirty="0" err="1" smtClean="0"/>
              <a:t>досягло</a:t>
            </a:r>
            <a:r>
              <a:rPr lang="ru-RU" dirty="0" smtClean="0"/>
              <a:t> такого </a:t>
            </a:r>
            <a:r>
              <a:rPr lang="ru-RU" dirty="0" err="1" smtClean="0"/>
              <a:t>рівня</a:t>
            </a:r>
            <a:r>
              <a:rPr lang="ru-RU" dirty="0" smtClean="0"/>
              <a:t>, </a:t>
            </a:r>
            <a:r>
              <a:rPr lang="ru-RU" dirty="0" err="1" smtClean="0"/>
              <a:t>що</a:t>
            </a:r>
            <a:r>
              <a:rPr lang="ru-RU" dirty="0" smtClean="0"/>
              <a:t> </a:t>
            </a:r>
            <a:r>
              <a:rPr lang="ru-RU" dirty="0" err="1" smtClean="0"/>
              <a:t>перетворилося</a:t>
            </a:r>
            <a:r>
              <a:rPr lang="ru-RU" dirty="0" smtClean="0"/>
              <a:t> на </a:t>
            </a:r>
            <a:r>
              <a:rPr lang="ru-RU" dirty="0" err="1" smtClean="0"/>
              <a:t>системати</a:t>
            </a:r>
            <a:r>
              <a:rPr lang="ru-RU" dirty="0" smtClean="0"/>
              <a:t>- </a:t>
            </a:r>
            <a:r>
              <a:rPr lang="ru-RU" dirty="0" err="1" smtClean="0"/>
              <a:t>чний</a:t>
            </a:r>
            <a:r>
              <a:rPr lang="ru-RU" dirty="0" smtClean="0"/>
              <a:t> </a:t>
            </a:r>
            <a:r>
              <a:rPr lang="ru-RU" dirty="0" err="1" smtClean="0"/>
              <a:t>процес</a:t>
            </a:r>
            <a:r>
              <a:rPr lang="ru-RU" dirty="0" smtClean="0"/>
              <a:t> </a:t>
            </a:r>
            <a:r>
              <a:rPr lang="ru-RU" dirty="0" err="1" smtClean="0"/>
              <a:t>етнічної</a:t>
            </a:r>
            <a:r>
              <a:rPr lang="ru-RU" dirty="0" smtClean="0"/>
              <a:t> "чистки", </a:t>
            </a:r>
            <a:r>
              <a:rPr lang="ru-RU" dirty="0" err="1" smtClean="0"/>
              <a:t>з</a:t>
            </a:r>
            <a:r>
              <a:rPr lang="ru-RU" dirty="0" smtClean="0"/>
              <a:t> </a:t>
            </a:r>
            <a:r>
              <a:rPr lang="ru-RU" dirty="0" err="1" smtClean="0"/>
              <a:t>численними</a:t>
            </a:r>
            <a:r>
              <a:rPr lang="ru-RU" dirty="0" smtClean="0"/>
              <a:t> </a:t>
            </a:r>
            <a:r>
              <a:rPr lang="ru-RU" dirty="0" err="1" smtClean="0"/>
              <a:t>людськими</a:t>
            </a:r>
            <a:r>
              <a:rPr lang="ru-RU" dirty="0" smtClean="0"/>
              <a:t> жертвами </a:t>
            </a:r>
            <a:r>
              <a:rPr lang="ru-RU" dirty="0" err="1" smtClean="0"/>
              <a:t>і</a:t>
            </a:r>
            <a:r>
              <a:rPr lang="ru-RU" dirty="0" smtClean="0"/>
              <a:t> </a:t>
            </a:r>
            <a:r>
              <a:rPr lang="ru-RU" dirty="0" err="1" smtClean="0"/>
              <a:t>неможливістю</a:t>
            </a:r>
            <a:r>
              <a:rPr lang="ru-RU" dirty="0" smtClean="0"/>
              <a:t> </a:t>
            </a:r>
            <a:r>
              <a:rPr lang="ru-RU" dirty="0" err="1" smtClean="0"/>
              <a:t>їхнього</a:t>
            </a:r>
            <a:r>
              <a:rPr lang="ru-RU" dirty="0" smtClean="0"/>
              <a:t> </a:t>
            </a:r>
            <a:r>
              <a:rPr lang="ru-RU" dirty="0" err="1" smtClean="0"/>
              <a:t>захисту</a:t>
            </a:r>
            <a:r>
              <a:rPr lang="ru-RU" dirty="0" smtClean="0"/>
              <a:t>; </a:t>
            </a:r>
            <a:r>
              <a:rPr lang="ru-RU" dirty="0" err="1" smtClean="0"/>
              <a:t>по-друге</a:t>
            </a:r>
            <a:r>
              <a:rPr lang="ru-RU" dirty="0" smtClean="0"/>
              <a:t>, коли </a:t>
            </a:r>
            <a:r>
              <a:rPr lang="ru-RU" dirty="0" err="1" smtClean="0"/>
              <a:t>така</a:t>
            </a:r>
            <a:r>
              <a:rPr lang="ru-RU" dirty="0" smtClean="0"/>
              <a:t> </a:t>
            </a:r>
            <a:r>
              <a:rPr lang="ru-RU" dirty="0" err="1" smtClean="0"/>
              <a:t>політика</a:t>
            </a:r>
            <a:r>
              <a:rPr lang="ru-RU" dirty="0" smtClean="0"/>
              <a:t> </a:t>
            </a:r>
            <a:r>
              <a:rPr lang="ru-RU" dirty="0" err="1" smtClean="0"/>
              <a:t>являє</a:t>
            </a:r>
            <a:r>
              <a:rPr lang="ru-RU" dirty="0" smtClean="0"/>
              <a:t> </a:t>
            </a:r>
            <a:r>
              <a:rPr lang="ru-RU" dirty="0" err="1" smtClean="0"/>
              <a:t>загрозу</a:t>
            </a:r>
            <a:r>
              <a:rPr lang="ru-RU" dirty="0" smtClean="0"/>
              <a:t> миру </a:t>
            </a:r>
            <a:r>
              <a:rPr lang="ru-RU" dirty="0" err="1" smtClean="0"/>
              <a:t>і</a:t>
            </a:r>
            <a:r>
              <a:rPr lang="ru-RU" dirty="0" smtClean="0"/>
              <a:t> </a:t>
            </a:r>
            <a:r>
              <a:rPr lang="ru-RU" dirty="0" err="1" smtClean="0"/>
              <a:t>безпеці</a:t>
            </a:r>
            <a:r>
              <a:rPr lang="ru-RU" dirty="0" smtClean="0"/>
              <a:t> </a:t>
            </a:r>
            <a:r>
              <a:rPr lang="ru-RU" dirty="0" err="1" smtClean="0"/>
              <a:t>сусідніх</a:t>
            </a:r>
            <a:r>
              <a:rPr lang="ru-RU" dirty="0" smtClean="0"/>
              <a:t> держав. На думку </a:t>
            </a:r>
            <a:r>
              <a:rPr lang="ru-RU" dirty="0" err="1" smtClean="0"/>
              <a:t>британського</a:t>
            </a:r>
            <a:r>
              <a:rPr lang="ru-RU" dirty="0" smtClean="0"/>
              <a:t> уряду, </a:t>
            </a:r>
            <a:r>
              <a:rPr lang="ru-RU" dirty="0" err="1" smtClean="0"/>
              <a:t>обидва</a:t>
            </a:r>
            <a:r>
              <a:rPr lang="ru-RU" dirty="0" smtClean="0"/>
              <a:t> </a:t>
            </a:r>
            <a:r>
              <a:rPr lang="ru-RU" dirty="0" err="1" smtClean="0"/>
              <a:t>випадки</a:t>
            </a:r>
            <a:r>
              <a:rPr lang="ru-RU" dirty="0" smtClean="0"/>
              <a:t> </a:t>
            </a:r>
            <a:r>
              <a:rPr lang="ru-RU" dirty="0" err="1" smtClean="0"/>
              <a:t>були</a:t>
            </a:r>
            <a:r>
              <a:rPr lang="ru-RU" dirty="0" smtClean="0"/>
              <a:t> </a:t>
            </a:r>
            <a:r>
              <a:rPr lang="ru-RU" dirty="0" err="1" smtClean="0"/>
              <a:t>наявними</a:t>
            </a:r>
            <a:r>
              <a:rPr lang="ru-RU" dirty="0" smtClean="0"/>
              <a:t> в Косово, </a:t>
            </a:r>
            <a:r>
              <a:rPr lang="ru-RU" dirty="0" err="1" smtClean="0"/>
              <a:t>і</a:t>
            </a:r>
            <a:r>
              <a:rPr lang="ru-RU" dirty="0" smtClean="0"/>
              <a:t> </a:t>
            </a:r>
            <a:r>
              <a:rPr lang="ru-RU" dirty="0" err="1" smtClean="0"/>
              <a:t>всі</a:t>
            </a:r>
            <a:r>
              <a:rPr lang="ru-RU" dirty="0" smtClean="0"/>
              <a:t> </a:t>
            </a:r>
            <a:r>
              <a:rPr lang="ru-RU" dirty="0" err="1" smtClean="0"/>
              <a:t>спроби</a:t>
            </a:r>
            <a:r>
              <a:rPr lang="ru-RU" dirty="0" smtClean="0"/>
              <a:t> мирного </a:t>
            </a:r>
            <a:r>
              <a:rPr lang="ru-RU" dirty="0" err="1" smtClean="0"/>
              <a:t>врегулю</a:t>
            </a:r>
            <a:r>
              <a:rPr lang="ru-RU" dirty="0" smtClean="0"/>
              <a:t>- </a:t>
            </a:r>
            <a:r>
              <a:rPr lang="ru-RU" dirty="0" err="1" smtClean="0"/>
              <a:t>вання</a:t>
            </a:r>
            <a:r>
              <a:rPr lang="ru-RU" dirty="0" smtClean="0"/>
              <a:t> </a:t>
            </a:r>
            <a:r>
              <a:rPr lang="ru-RU" dirty="0" err="1" smtClean="0"/>
              <a:t>виявилися</a:t>
            </a:r>
            <a:r>
              <a:rPr lang="ru-RU" dirty="0" smtClean="0"/>
              <a:t> </a:t>
            </a:r>
            <a:r>
              <a:rPr lang="ru-RU" dirty="0" err="1" smtClean="0"/>
              <a:t>марними</a:t>
            </a:r>
            <a:r>
              <a:rPr lang="ru-RU" dirty="0" smtClean="0"/>
              <a:t>. </a:t>
            </a:r>
            <a:r>
              <a:rPr lang="ru-RU" dirty="0" err="1" smtClean="0"/>
              <a:t>Саме</a:t>
            </a:r>
            <a:r>
              <a:rPr lang="ru-RU" dirty="0" smtClean="0"/>
              <a:t> так </a:t>
            </a:r>
            <a:r>
              <a:rPr lang="ru-RU" dirty="0" err="1" smtClean="0"/>
              <a:t>пояснював</a:t>
            </a:r>
            <a:r>
              <a:rPr lang="ru-RU" dirty="0" smtClean="0"/>
              <a:t> пре- </a:t>
            </a:r>
            <a:r>
              <a:rPr lang="ru-RU" dirty="0" err="1" smtClean="0"/>
              <a:t>м'єр-міністр</a:t>
            </a:r>
            <a:r>
              <a:rPr lang="ru-RU" dirty="0" smtClean="0"/>
              <a:t> </a:t>
            </a:r>
            <a:r>
              <a:rPr lang="ru-RU" dirty="0" err="1" smtClean="0"/>
              <a:t>політику</a:t>
            </a:r>
            <a:r>
              <a:rPr lang="ru-RU" dirty="0" smtClean="0"/>
              <a:t> </a:t>
            </a:r>
            <a:r>
              <a:rPr lang="ru-RU" dirty="0" err="1" smtClean="0"/>
              <a:t>Сполученого</a:t>
            </a:r>
            <a:r>
              <a:rPr lang="ru-RU" dirty="0" smtClean="0"/>
              <a:t> </a:t>
            </a:r>
            <a:r>
              <a:rPr lang="ru-RU" dirty="0" err="1" smtClean="0"/>
              <a:t>Королівства</a:t>
            </a:r>
            <a:r>
              <a:rPr lang="ru-RU" dirty="0" smtClean="0"/>
              <a:t> </a:t>
            </a:r>
            <a:r>
              <a:rPr lang="ru-RU" dirty="0" err="1" smtClean="0"/>
              <a:t>щодо</a:t>
            </a:r>
            <a:r>
              <a:rPr lang="ru-RU" dirty="0" smtClean="0"/>
              <a:t> </a:t>
            </a:r>
            <a:r>
              <a:rPr lang="ru-RU" dirty="0" err="1" smtClean="0"/>
              <a:t>ситуації</a:t>
            </a:r>
            <a:r>
              <a:rPr lang="ru-RU" dirty="0" smtClean="0"/>
              <a:t> в </a:t>
            </a:r>
            <a:r>
              <a:rPr lang="ru-RU" dirty="0" err="1" smtClean="0"/>
              <a:t>колишній</a:t>
            </a:r>
            <a:r>
              <a:rPr lang="ru-RU" dirty="0" smtClean="0"/>
              <a:t> </a:t>
            </a:r>
            <a:r>
              <a:rPr lang="ru-RU" dirty="0" err="1" smtClean="0"/>
              <a:t>Югославії</a:t>
            </a:r>
            <a:r>
              <a:rPr lang="ru-RU" dirty="0" smtClean="0"/>
              <a:t> [26].</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ru-RU" dirty="0" err="1" smtClean="0"/>
              <a:t>Попередня</a:t>
            </a:r>
            <a:r>
              <a:rPr lang="ru-RU" dirty="0" smtClean="0"/>
              <a:t> </a:t>
            </a:r>
            <a:r>
              <a:rPr lang="ru-RU" dirty="0" err="1" smtClean="0"/>
              <a:t>одностайність</a:t>
            </a:r>
            <a:r>
              <a:rPr lang="ru-RU" dirty="0" smtClean="0"/>
              <a:t> </a:t>
            </a:r>
            <a:r>
              <a:rPr lang="ru-RU" dirty="0" err="1" smtClean="0"/>
              <a:t>держав-членів</a:t>
            </a:r>
            <a:r>
              <a:rPr lang="ru-RU" dirty="0" smtClean="0"/>
              <a:t> НАТО </a:t>
            </a:r>
            <a:r>
              <a:rPr lang="ru-RU" dirty="0" err="1" smtClean="0"/>
              <a:t>щодо</a:t>
            </a:r>
            <a:r>
              <a:rPr lang="ru-RU" dirty="0" smtClean="0"/>
              <a:t> </a:t>
            </a:r>
            <a:r>
              <a:rPr lang="ru-RU" dirty="0" err="1" smtClean="0"/>
              <a:t>повітряних</a:t>
            </a:r>
            <a:r>
              <a:rPr lang="ru-RU" dirty="0" smtClean="0"/>
              <a:t> </a:t>
            </a:r>
            <a:r>
              <a:rPr lang="ru-RU" dirty="0" err="1" smtClean="0"/>
              <a:t>бомбардувань</a:t>
            </a:r>
            <a:r>
              <a:rPr lang="ru-RU" dirty="0" smtClean="0"/>
              <a:t> </a:t>
            </a:r>
            <a:r>
              <a:rPr lang="ru-RU" dirty="0" err="1" smtClean="0"/>
              <a:t>колишньої</a:t>
            </a:r>
            <a:r>
              <a:rPr lang="ru-RU" dirty="0" smtClean="0"/>
              <a:t> </a:t>
            </a:r>
            <a:r>
              <a:rPr lang="ru-RU" dirty="0" err="1" smtClean="0"/>
              <a:t>Югославії</a:t>
            </a:r>
            <a:r>
              <a:rPr lang="ru-RU" dirty="0" smtClean="0"/>
              <a:t> стала </a:t>
            </a:r>
            <a:r>
              <a:rPr lang="ru-RU" dirty="0" err="1" smtClean="0"/>
              <a:t>давати</a:t>
            </a:r>
            <a:r>
              <a:rPr lang="ru-RU" dirty="0" smtClean="0"/>
              <a:t> </a:t>
            </a:r>
            <a:r>
              <a:rPr lang="ru-RU" dirty="0" err="1" smtClean="0"/>
              <a:t>ознаки</a:t>
            </a:r>
            <a:r>
              <a:rPr lang="ru-RU" dirty="0" smtClean="0"/>
              <a:t> </a:t>
            </a:r>
            <a:r>
              <a:rPr lang="ru-RU" dirty="0" err="1" smtClean="0"/>
              <a:t>розколу</a:t>
            </a:r>
            <a:r>
              <a:rPr lang="ru-RU" dirty="0" smtClean="0"/>
              <a:t> </a:t>
            </a:r>
            <a:r>
              <a:rPr lang="ru-RU" dirty="0" err="1" smtClean="0"/>
              <a:t>одразу</a:t>
            </a:r>
            <a:r>
              <a:rPr lang="ru-RU" dirty="0" smtClean="0"/>
              <a:t> </a:t>
            </a:r>
            <a:r>
              <a:rPr lang="ru-RU" dirty="0" err="1" smtClean="0"/>
              <a:t>після</a:t>
            </a:r>
            <a:r>
              <a:rPr lang="ru-RU" dirty="0" smtClean="0"/>
              <a:t> початку </a:t>
            </a:r>
            <a:r>
              <a:rPr lang="ru-RU" dirty="0" err="1" smtClean="0"/>
              <a:t>військових</a:t>
            </a:r>
            <a:r>
              <a:rPr lang="ru-RU" dirty="0" smtClean="0"/>
              <a:t> </a:t>
            </a:r>
            <a:r>
              <a:rPr lang="ru-RU" dirty="0" err="1" smtClean="0"/>
              <a:t>дій</a:t>
            </a:r>
            <a:r>
              <a:rPr lang="ru-RU" dirty="0" smtClean="0"/>
              <a:t>. В лавах НАТО стала </a:t>
            </a:r>
            <a:r>
              <a:rPr lang="ru-RU" dirty="0" err="1" smtClean="0"/>
              <a:t>спостерігатися</a:t>
            </a:r>
            <a:r>
              <a:rPr lang="ru-RU" dirty="0" smtClean="0"/>
              <a:t> </a:t>
            </a:r>
            <a:r>
              <a:rPr lang="ru-RU" dirty="0" err="1" smtClean="0"/>
              <a:t>певна</a:t>
            </a:r>
            <a:r>
              <a:rPr lang="ru-RU" dirty="0" smtClean="0"/>
              <a:t> </a:t>
            </a:r>
            <a:r>
              <a:rPr lang="ru-RU" dirty="0" err="1" smtClean="0"/>
              <a:t>поляри</a:t>
            </a:r>
            <a:r>
              <a:rPr lang="ru-RU" dirty="0" smtClean="0"/>
              <a:t>- </a:t>
            </a:r>
            <a:r>
              <a:rPr lang="ru-RU" dirty="0" err="1" smtClean="0"/>
              <a:t>зація</a:t>
            </a:r>
            <a:r>
              <a:rPr lang="ru-RU" dirty="0" smtClean="0"/>
              <a:t> </a:t>
            </a:r>
            <a:r>
              <a:rPr lang="ru-RU" dirty="0" err="1" smtClean="0"/>
              <a:t>опіній</a:t>
            </a:r>
            <a:r>
              <a:rPr lang="ru-RU" dirty="0" smtClean="0"/>
              <a:t>: </a:t>
            </a:r>
            <a:r>
              <a:rPr lang="ru-RU" dirty="0" err="1" smtClean="0"/>
              <a:t>з</a:t>
            </a:r>
            <a:r>
              <a:rPr lang="ru-RU" dirty="0" smtClean="0"/>
              <a:t> одного боку - Велика </a:t>
            </a:r>
            <a:r>
              <a:rPr lang="ru-RU" dirty="0" err="1" smtClean="0"/>
              <a:t>Британія</a:t>
            </a:r>
            <a:r>
              <a:rPr lang="ru-RU" dirty="0" smtClean="0"/>
              <a:t> </a:t>
            </a:r>
            <a:r>
              <a:rPr lang="ru-RU" dirty="0" err="1" smtClean="0"/>
              <a:t>зі</a:t>
            </a:r>
            <a:r>
              <a:rPr lang="ru-RU" dirty="0" smtClean="0"/>
              <a:t> </a:t>
            </a:r>
            <a:r>
              <a:rPr lang="ru-RU" dirty="0" err="1" smtClean="0"/>
              <a:t>Сполуче</a:t>
            </a:r>
            <a:r>
              <a:rPr lang="ru-RU" dirty="0" smtClean="0"/>
              <a:t>- ними Штатами як </a:t>
            </a:r>
            <a:r>
              <a:rPr lang="ru-RU" dirty="0" err="1" smtClean="0"/>
              <a:t>ініціатори</a:t>
            </a:r>
            <a:r>
              <a:rPr lang="ru-RU" dirty="0" smtClean="0"/>
              <a:t> </a:t>
            </a:r>
            <a:r>
              <a:rPr lang="ru-RU" dirty="0" err="1" smtClean="0"/>
              <a:t>військової</a:t>
            </a:r>
            <a:r>
              <a:rPr lang="ru-RU" dirty="0" smtClean="0"/>
              <a:t> </a:t>
            </a:r>
            <a:r>
              <a:rPr lang="ru-RU" dirty="0" err="1" smtClean="0"/>
              <a:t>інтервенції</a:t>
            </a:r>
            <a:r>
              <a:rPr lang="ru-RU" dirty="0" smtClean="0"/>
              <a:t> та при- </a:t>
            </a:r>
            <a:r>
              <a:rPr lang="ru-RU" dirty="0" err="1" smtClean="0"/>
              <a:t>хильники</a:t>
            </a:r>
            <a:r>
              <a:rPr lang="ru-RU" dirty="0" smtClean="0"/>
              <a:t> силового </a:t>
            </a:r>
            <a:r>
              <a:rPr lang="ru-RU" dirty="0" err="1" smtClean="0"/>
              <a:t>розв'язання</a:t>
            </a:r>
            <a:r>
              <a:rPr lang="ru-RU" dirty="0" smtClean="0"/>
              <a:t> </a:t>
            </a:r>
            <a:r>
              <a:rPr lang="ru-RU" dirty="0" err="1" smtClean="0"/>
              <a:t>конфлікту</a:t>
            </a:r>
            <a:r>
              <a:rPr lang="ru-RU" dirty="0" smtClean="0"/>
              <a:t> в Косово; </a:t>
            </a:r>
            <a:r>
              <a:rPr lang="ru-RU" dirty="0" err="1" smtClean="0"/>
              <a:t>з</a:t>
            </a:r>
            <a:r>
              <a:rPr lang="ru-RU" dirty="0" smtClean="0"/>
              <a:t> </a:t>
            </a:r>
            <a:r>
              <a:rPr lang="ru-RU" dirty="0" err="1" smtClean="0"/>
              <a:t>іншого</a:t>
            </a:r>
            <a:r>
              <a:rPr lang="ru-RU" dirty="0" smtClean="0"/>
              <a:t> - </a:t>
            </a:r>
            <a:r>
              <a:rPr lang="ru-RU" dirty="0" err="1" smtClean="0"/>
              <a:t>невеликі</a:t>
            </a:r>
            <a:r>
              <a:rPr lang="ru-RU" dirty="0" smtClean="0"/>
              <a:t> </a:t>
            </a:r>
            <a:r>
              <a:rPr lang="ru-RU" dirty="0" err="1" smtClean="0"/>
              <a:t>держави-члени</a:t>
            </a:r>
            <a:r>
              <a:rPr lang="ru-RU" dirty="0" smtClean="0"/>
              <a:t> НАТО, </a:t>
            </a:r>
            <a:r>
              <a:rPr lang="ru-RU" dirty="0" err="1" smtClean="0"/>
              <a:t>які</a:t>
            </a:r>
            <a:r>
              <a:rPr lang="ru-RU" dirty="0" smtClean="0"/>
              <a:t> не брали </a:t>
            </a:r>
            <a:r>
              <a:rPr lang="ru-RU" dirty="0" err="1" smtClean="0"/>
              <a:t>участі</a:t>
            </a:r>
            <a:r>
              <a:rPr lang="ru-RU" dirty="0" smtClean="0"/>
              <a:t> в </a:t>
            </a:r>
            <a:r>
              <a:rPr lang="ru-RU" dirty="0" err="1" smtClean="0"/>
              <a:t>бомбардуваннях</a:t>
            </a:r>
            <a:r>
              <a:rPr lang="ru-RU" dirty="0" smtClean="0"/>
              <a:t> </a:t>
            </a:r>
            <a:r>
              <a:rPr lang="ru-RU" dirty="0" err="1" smtClean="0"/>
              <a:t>або</a:t>
            </a:r>
            <a:r>
              <a:rPr lang="ru-RU" dirty="0" smtClean="0"/>
              <a:t> </a:t>
            </a:r>
            <a:r>
              <a:rPr lang="ru-RU" dirty="0" err="1" smtClean="0"/>
              <a:t>відмовилися</a:t>
            </a:r>
            <a:r>
              <a:rPr lang="ru-RU" dirty="0" smtClean="0"/>
              <a:t> </a:t>
            </a:r>
            <a:r>
              <a:rPr lang="ru-RU" dirty="0" err="1" smtClean="0"/>
              <a:t>від</a:t>
            </a:r>
            <a:r>
              <a:rPr lang="ru-RU" dirty="0" smtClean="0"/>
              <a:t> </a:t>
            </a:r>
            <a:r>
              <a:rPr lang="ru-RU" dirty="0" err="1" smtClean="0"/>
              <a:t>цього</a:t>
            </a:r>
            <a:r>
              <a:rPr lang="ru-RU" dirty="0" smtClean="0"/>
              <a:t>, як, </a:t>
            </a:r>
            <a:r>
              <a:rPr lang="ru-RU" dirty="0" err="1" smtClean="0"/>
              <a:t>наприклад</a:t>
            </a:r>
            <a:r>
              <a:rPr lang="ru-RU" dirty="0" smtClean="0"/>
              <a:t>, </a:t>
            </a:r>
            <a:r>
              <a:rPr lang="ru-RU" dirty="0" err="1" smtClean="0"/>
              <a:t>Норвегія</a:t>
            </a:r>
            <a:r>
              <a:rPr lang="ru-RU" dirty="0" smtClean="0"/>
              <a:t>. </a:t>
            </a:r>
            <a:r>
              <a:rPr lang="ru-RU" dirty="0" err="1" smtClean="0"/>
              <a:t>Позиція</a:t>
            </a:r>
            <a:r>
              <a:rPr lang="ru-RU" dirty="0" smtClean="0"/>
              <a:t> </a:t>
            </a:r>
            <a:r>
              <a:rPr lang="ru-RU" dirty="0" err="1" smtClean="0"/>
              <a:t>Греції</a:t>
            </a:r>
            <a:r>
              <a:rPr lang="ru-RU" dirty="0" smtClean="0"/>
              <a:t>, </a:t>
            </a:r>
            <a:r>
              <a:rPr lang="ru-RU" dirty="0" err="1" smtClean="0"/>
              <a:t>Іспанії</a:t>
            </a:r>
            <a:r>
              <a:rPr lang="ru-RU" dirty="0" smtClean="0"/>
              <a:t>, </a:t>
            </a:r>
            <a:r>
              <a:rPr lang="ru-RU" dirty="0" err="1" smtClean="0"/>
              <a:t>Італії</a:t>
            </a:r>
            <a:r>
              <a:rPr lang="ru-RU" dirty="0" smtClean="0"/>
              <a:t> </a:t>
            </a:r>
            <a:r>
              <a:rPr lang="ru-RU" dirty="0" err="1" smtClean="0"/>
              <a:t>була</a:t>
            </a:r>
            <a:r>
              <a:rPr lang="ru-RU" dirty="0" smtClean="0"/>
              <a:t> </a:t>
            </a:r>
            <a:r>
              <a:rPr lang="ru-RU" dirty="0" err="1" smtClean="0"/>
              <a:t>нерішучою</a:t>
            </a:r>
            <a:r>
              <a:rPr lang="ru-RU" dirty="0" smtClean="0"/>
              <a:t> </a:t>
            </a:r>
            <a:r>
              <a:rPr lang="ru-RU" dirty="0" err="1" smtClean="0"/>
              <a:t>і</a:t>
            </a:r>
            <a:r>
              <a:rPr lang="ru-RU" dirty="0" smtClean="0"/>
              <a:t> </a:t>
            </a:r>
            <a:r>
              <a:rPr lang="ru-RU" dirty="0" err="1" smtClean="0"/>
              <a:t>залежала</a:t>
            </a:r>
            <a:r>
              <a:rPr lang="ru-RU" dirty="0" smtClean="0"/>
              <a:t> </a:t>
            </a:r>
            <a:r>
              <a:rPr lang="ru-RU" dirty="0" err="1" smtClean="0"/>
              <a:t>від</a:t>
            </a:r>
            <a:r>
              <a:rPr lang="ru-RU" dirty="0" smtClean="0"/>
              <a:t> </a:t>
            </a:r>
            <a:r>
              <a:rPr lang="ru-RU" dirty="0" err="1" smtClean="0"/>
              <a:t>розвитку</a:t>
            </a:r>
            <a:r>
              <a:rPr lang="ru-RU" dirty="0" smtClean="0"/>
              <a:t> </a:t>
            </a:r>
            <a:r>
              <a:rPr lang="ru-RU" dirty="0" err="1" smtClean="0"/>
              <a:t>подій</a:t>
            </a:r>
            <a:r>
              <a:rPr lang="ru-RU" dirty="0" smtClean="0"/>
              <a:t>. </a:t>
            </a:r>
            <a:r>
              <a:rPr lang="ru-RU" dirty="0" err="1" smtClean="0"/>
              <a:t>Франція</a:t>
            </a:r>
            <a:r>
              <a:rPr lang="ru-RU" dirty="0" smtClean="0"/>
              <a:t> та </a:t>
            </a:r>
            <a:r>
              <a:rPr lang="ru-RU" dirty="0" err="1" smtClean="0"/>
              <a:t>Ні</a:t>
            </a:r>
            <a:r>
              <a:rPr lang="ru-RU" dirty="0" smtClean="0"/>
              <a:t>- </a:t>
            </a:r>
            <a:r>
              <a:rPr lang="ru-RU" dirty="0" err="1" smtClean="0"/>
              <a:t>меччина</a:t>
            </a:r>
            <a:r>
              <a:rPr lang="ru-RU" dirty="0" smtClean="0"/>
              <a:t> </a:t>
            </a:r>
            <a:r>
              <a:rPr lang="ru-RU" dirty="0" err="1" smtClean="0"/>
              <a:t>наполягали</a:t>
            </a:r>
            <a:r>
              <a:rPr lang="ru-RU" dirty="0" smtClean="0"/>
              <a:t> на </a:t>
            </a:r>
            <a:r>
              <a:rPr lang="ru-RU" dirty="0" err="1" smtClean="0"/>
              <a:t>пошуках</a:t>
            </a:r>
            <a:r>
              <a:rPr lang="ru-RU" dirty="0" smtClean="0"/>
              <a:t> </a:t>
            </a:r>
            <a:r>
              <a:rPr lang="ru-RU" dirty="0" err="1" smtClean="0"/>
              <a:t>компромісу</a:t>
            </a:r>
            <a:r>
              <a:rPr lang="ru-RU" dirty="0" smtClean="0"/>
              <a:t>, </a:t>
            </a:r>
            <a:r>
              <a:rPr lang="ru-RU" dirty="0" err="1" smtClean="0"/>
              <a:t>хоча</a:t>
            </a:r>
            <a:r>
              <a:rPr lang="ru-RU" dirty="0" smtClean="0"/>
              <a:t> в </a:t>
            </a:r>
            <a:r>
              <a:rPr lang="ru-RU" dirty="0" err="1" smtClean="0"/>
              <a:t>їхніх</a:t>
            </a:r>
            <a:r>
              <a:rPr lang="ru-RU" dirty="0" smtClean="0"/>
              <a:t> урядах </a:t>
            </a:r>
            <a:r>
              <a:rPr lang="ru-RU" dirty="0" err="1" smtClean="0"/>
              <a:t>також</a:t>
            </a:r>
            <a:r>
              <a:rPr lang="ru-RU" dirty="0" smtClean="0"/>
              <a:t> </a:t>
            </a:r>
            <a:r>
              <a:rPr lang="ru-RU" dirty="0" err="1" smtClean="0"/>
              <a:t>спостерігалася</a:t>
            </a:r>
            <a:r>
              <a:rPr lang="ru-RU" dirty="0" smtClean="0"/>
              <a:t> </a:t>
            </a:r>
            <a:r>
              <a:rPr lang="ru-RU" dirty="0" err="1" smtClean="0"/>
              <a:t>неодностайність</a:t>
            </a:r>
            <a:r>
              <a:rPr lang="ru-RU" dirty="0" smtClean="0"/>
              <a:t>. Як </a:t>
            </a:r>
            <a:r>
              <a:rPr lang="ru-RU" dirty="0" err="1" smtClean="0"/>
              <a:t>і</a:t>
            </a:r>
            <a:r>
              <a:rPr lang="ru-RU" dirty="0" smtClean="0"/>
              <a:t> в </a:t>
            </a:r>
            <a:r>
              <a:rPr lang="ru-RU" dirty="0" err="1" smtClean="0"/>
              <a:t>багатьох</a:t>
            </a:r>
            <a:r>
              <a:rPr lang="ru-RU" dirty="0" smtClean="0"/>
              <a:t> </a:t>
            </a:r>
            <a:r>
              <a:rPr lang="ru-RU" dirty="0" err="1" smtClean="0"/>
              <a:t>інших</a:t>
            </a:r>
            <a:r>
              <a:rPr lang="ru-RU" dirty="0" smtClean="0"/>
              <a:t> </a:t>
            </a:r>
            <a:r>
              <a:rPr lang="ru-RU" dirty="0" err="1" smtClean="0"/>
              <a:t>випадках</a:t>
            </a:r>
            <a:r>
              <a:rPr lang="ru-RU" dirty="0" smtClean="0"/>
              <a:t> </a:t>
            </a:r>
            <a:r>
              <a:rPr lang="ru-RU" dirty="0" err="1" smtClean="0"/>
              <a:t>британсько</a:t>
            </a:r>
            <a:r>
              <a:rPr lang="ru-RU" dirty="0" smtClean="0"/>
              <a:t>- </a:t>
            </a:r>
            <a:r>
              <a:rPr lang="ru-RU" dirty="0" err="1" smtClean="0"/>
              <a:t>американський</a:t>
            </a:r>
            <a:r>
              <a:rPr lang="ru-RU" dirty="0" smtClean="0"/>
              <a:t> альянс </a:t>
            </a:r>
            <a:r>
              <a:rPr lang="ru-RU" dirty="0" err="1" smtClean="0"/>
              <a:t>виступив</a:t>
            </a:r>
            <a:r>
              <a:rPr lang="ru-RU" dirty="0" smtClean="0"/>
              <a:t> "</a:t>
            </a:r>
            <a:r>
              <a:rPr lang="ru-RU" dirty="0" err="1" smtClean="0"/>
              <a:t>лідером</a:t>
            </a:r>
            <a:r>
              <a:rPr lang="ru-RU" dirty="0" smtClean="0"/>
              <a:t> </a:t>
            </a:r>
            <a:r>
              <a:rPr lang="ru-RU" dirty="0" err="1" smtClean="0"/>
              <a:t>агресивності</a:t>
            </a:r>
            <a:r>
              <a:rPr lang="ru-RU" dirty="0" smtClean="0"/>
              <a:t>" </a:t>
            </a:r>
            <a:r>
              <a:rPr lang="ru-RU" dirty="0" err="1" smtClean="0"/>
              <a:t>впродовж</a:t>
            </a:r>
            <a:r>
              <a:rPr lang="ru-RU" dirty="0" smtClean="0"/>
              <a:t> </a:t>
            </a:r>
            <a:r>
              <a:rPr lang="ru-RU" dirty="0" err="1" smtClean="0"/>
              <a:t>всього</a:t>
            </a:r>
            <a:r>
              <a:rPr lang="ru-RU" dirty="0" smtClean="0"/>
              <a:t> </a:t>
            </a:r>
            <a:r>
              <a:rPr lang="ru-RU" dirty="0" err="1" smtClean="0"/>
              <a:t>процесу</a:t>
            </a:r>
            <a:r>
              <a:rPr lang="ru-RU" dirty="0" smtClean="0"/>
              <a:t> </a:t>
            </a:r>
            <a:r>
              <a:rPr lang="ru-RU" dirty="0" err="1" smtClean="0"/>
              <a:t>врегулювання</a:t>
            </a:r>
            <a:r>
              <a:rPr lang="ru-RU" dirty="0" smtClean="0"/>
              <a:t> </a:t>
            </a:r>
            <a:r>
              <a:rPr lang="ru-RU" dirty="0" err="1" smtClean="0"/>
              <a:t>ситуації</a:t>
            </a:r>
            <a:r>
              <a:rPr lang="ru-RU" dirty="0" smtClean="0"/>
              <a:t> в коли- </a:t>
            </a:r>
            <a:r>
              <a:rPr lang="ru-RU" dirty="0" err="1" smtClean="0"/>
              <a:t>шній</a:t>
            </a:r>
            <a:r>
              <a:rPr lang="ru-RU" dirty="0" smtClean="0"/>
              <a:t> </a:t>
            </a:r>
            <a:r>
              <a:rPr lang="ru-RU" dirty="0" err="1" smtClean="0"/>
              <a:t>Югославії</a:t>
            </a:r>
            <a:r>
              <a:rPr lang="ru-RU" dirty="0" smtClean="0"/>
              <a:t> [27].</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err="1" smtClean="0"/>
              <a:t>Британія</a:t>
            </a:r>
            <a:r>
              <a:rPr lang="ru-RU" dirty="0" smtClean="0"/>
              <a:t> </a:t>
            </a:r>
            <a:r>
              <a:rPr lang="ru-RU" dirty="0" err="1" smtClean="0"/>
              <a:t>протистояла</a:t>
            </a:r>
            <a:r>
              <a:rPr lang="ru-RU" dirty="0" smtClean="0"/>
              <a:t> </a:t>
            </a:r>
            <a:r>
              <a:rPr lang="ru-RU" dirty="0" err="1" smtClean="0"/>
              <a:t>всім</a:t>
            </a:r>
            <a:r>
              <a:rPr lang="ru-RU" dirty="0" smtClean="0"/>
              <a:t> </a:t>
            </a:r>
            <a:r>
              <a:rPr lang="ru-RU" dirty="0" err="1" smtClean="0"/>
              <a:t>спробам</a:t>
            </a:r>
            <a:r>
              <a:rPr lang="ru-RU" dirty="0" smtClean="0"/>
              <a:t> </a:t>
            </a:r>
            <a:r>
              <a:rPr lang="ru-RU" dirty="0" err="1" smtClean="0"/>
              <a:t>припинення</a:t>
            </a:r>
            <a:r>
              <a:rPr lang="ru-RU" dirty="0" smtClean="0"/>
              <a:t> </a:t>
            </a:r>
            <a:r>
              <a:rPr lang="ru-RU" dirty="0" err="1" smtClean="0"/>
              <a:t>бомбардувань</a:t>
            </a:r>
            <a:r>
              <a:rPr lang="ru-RU" dirty="0" smtClean="0"/>
              <a:t>. </a:t>
            </a:r>
            <a:r>
              <a:rPr lang="ru-RU" dirty="0" err="1" smtClean="0"/>
              <a:t>Британія</a:t>
            </a:r>
            <a:r>
              <a:rPr lang="ru-RU" dirty="0" smtClean="0"/>
              <a:t> </a:t>
            </a:r>
            <a:r>
              <a:rPr lang="ru-RU" dirty="0" err="1" smtClean="0"/>
              <a:t>підтримувала</a:t>
            </a:r>
            <a:r>
              <a:rPr lang="ru-RU" dirty="0" smtClean="0"/>
              <a:t> </a:t>
            </a:r>
            <a:r>
              <a:rPr lang="ru-RU" dirty="0" err="1" smtClean="0"/>
              <a:t>намі</a:t>
            </a:r>
            <a:r>
              <a:rPr lang="ru-RU" dirty="0" smtClean="0"/>
              <a:t>- </a:t>
            </a:r>
            <a:r>
              <a:rPr lang="ru-RU" dirty="0" err="1" smtClean="0"/>
              <a:t>ри</a:t>
            </a:r>
            <a:r>
              <a:rPr lang="ru-RU" dirty="0" smtClean="0"/>
              <a:t> НАТО </a:t>
            </a:r>
            <a:r>
              <a:rPr lang="ru-RU" dirty="0" err="1" smtClean="0"/>
              <a:t>щодо</a:t>
            </a:r>
            <a:r>
              <a:rPr lang="ru-RU" dirty="0" smtClean="0"/>
              <a:t> </a:t>
            </a:r>
            <a:r>
              <a:rPr lang="ru-RU" dirty="0" err="1" smtClean="0"/>
              <a:t>проведення</a:t>
            </a:r>
            <a:r>
              <a:rPr lang="ru-RU" dirty="0" smtClean="0"/>
              <a:t> </a:t>
            </a:r>
            <a:r>
              <a:rPr lang="ru-RU" dirty="0" err="1" smtClean="0"/>
              <a:t>наземної</a:t>
            </a:r>
            <a:r>
              <a:rPr lang="ru-RU" dirty="0" smtClean="0"/>
              <a:t> </a:t>
            </a:r>
            <a:r>
              <a:rPr lang="ru-RU" dirty="0" err="1" smtClean="0"/>
              <a:t>військової</a:t>
            </a:r>
            <a:r>
              <a:rPr lang="ru-RU" dirty="0" smtClean="0"/>
              <a:t> </a:t>
            </a:r>
            <a:r>
              <a:rPr lang="ru-RU" dirty="0" err="1" smtClean="0"/>
              <a:t>операції</a:t>
            </a:r>
            <a:r>
              <a:rPr lang="ru-RU" dirty="0" smtClean="0"/>
              <a:t> в </a:t>
            </a:r>
            <a:r>
              <a:rPr lang="ru-RU" dirty="0" err="1" smtClean="0"/>
              <a:t>разі</a:t>
            </a:r>
            <a:r>
              <a:rPr lang="ru-RU" dirty="0" smtClean="0"/>
              <a:t> </a:t>
            </a:r>
            <a:r>
              <a:rPr lang="ru-RU" dirty="0" err="1" smtClean="0"/>
              <a:t>невдачі</a:t>
            </a:r>
            <a:r>
              <a:rPr lang="ru-RU" dirty="0" smtClean="0"/>
              <a:t> </a:t>
            </a:r>
            <a:r>
              <a:rPr lang="ru-RU" dirty="0" err="1" smtClean="0"/>
              <a:t>повітряних</a:t>
            </a:r>
            <a:r>
              <a:rPr lang="ru-RU" dirty="0" smtClean="0"/>
              <a:t> </a:t>
            </a:r>
            <a:r>
              <a:rPr lang="ru-RU" dirty="0" err="1" smtClean="0"/>
              <a:t>бомбардувань</a:t>
            </a:r>
            <a:r>
              <a:rPr lang="ru-RU" dirty="0" smtClean="0"/>
              <a:t>. </a:t>
            </a:r>
            <a:r>
              <a:rPr lang="ru-RU" dirty="0" err="1" smtClean="0"/>
              <a:t>Британія</a:t>
            </a:r>
            <a:r>
              <a:rPr lang="ru-RU" dirty="0" smtClean="0"/>
              <a:t> </a:t>
            </a:r>
            <a:r>
              <a:rPr lang="ru-RU" dirty="0" err="1" smtClean="0"/>
              <a:t>напо</a:t>
            </a:r>
            <a:r>
              <a:rPr lang="ru-RU" dirty="0" smtClean="0"/>
              <a:t>- лягала на </a:t>
            </a:r>
            <a:r>
              <a:rPr lang="ru-RU" dirty="0" err="1" smtClean="0"/>
              <a:t>продовженні</a:t>
            </a:r>
            <a:r>
              <a:rPr lang="ru-RU" dirty="0" smtClean="0"/>
              <a:t> </a:t>
            </a:r>
            <a:r>
              <a:rPr lang="ru-RU" dirty="0" err="1" smtClean="0"/>
              <a:t>інтенсивних</a:t>
            </a:r>
            <a:r>
              <a:rPr lang="ru-RU" dirty="0" smtClean="0"/>
              <a:t> </a:t>
            </a:r>
            <a:r>
              <a:rPr lang="ru-RU" dirty="0" err="1" smtClean="0"/>
              <a:t>бомбардувань</a:t>
            </a:r>
            <a:r>
              <a:rPr lang="ru-RU" dirty="0" smtClean="0"/>
              <a:t> та початку </a:t>
            </a:r>
            <a:r>
              <a:rPr lang="ru-RU" dirty="0" err="1" smtClean="0"/>
              <a:t>наземних</a:t>
            </a:r>
            <a:r>
              <a:rPr lang="ru-RU" dirty="0" smtClean="0"/>
              <a:t> </a:t>
            </a:r>
            <a:r>
              <a:rPr lang="ru-RU" dirty="0" err="1" smtClean="0"/>
              <a:t>операцій</a:t>
            </a:r>
            <a:r>
              <a:rPr lang="ru-RU" dirty="0" smtClean="0"/>
              <a:t> до </a:t>
            </a:r>
            <a:r>
              <a:rPr lang="ru-RU" dirty="0" err="1" smtClean="0"/>
              <a:t>кінцевої</a:t>
            </a:r>
            <a:r>
              <a:rPr lang="ru-RU" dirty="0" smtClean="0"/>
              <a:t> перемоги НАТО </a:t>
            </a:r>
            <a:r>
              <a:rPr lang="ru-RU" dirty="0" err="1" smtClean="0"/>
              <a:t>і</a:t>
            </a:r>
            <a:r>
              <a:rPr lang="ru-RU" dirty="0" smtClean="0"/>
              <a:t> не </a:t>
            </a:r>
            <a:r>
              <a:rPr lang="ru-RU" dirty="0" err="1" smtClean="0"/>
              <a:t>визнавала</a:t>
            </a:r>
            <a:r>
              <a:rPr lang="ru-RU" dirty="0" smtClean="0"/>
              <a:t> </a:t>
            </a:r>
            <a:r>
              <a:rPr lang="ru-RU" dirty="0" err="1" smtClean="0"/>
              <a:t>прийняття</a:t>
            </a:r>
            <a:r>
              <a:rPr lang="ru-RU" dirty="0" smtClean="0"/>
              <a:t> </a:t>
            </a:r>
            <a:r>
              <a:rPr lang="ru-RU" dirty="0" err="1" smtClean="0"/>
              <a:t>ніякої</a:t>
            </a:r>
            <a:r>
              <a:rPr lang="ru-RU" dirty="0" smtClean="0"/>
              <a:t> "</a:t>
            </a:r>
            <a:r>
              <a:rPr lang="ru-RU" dirty="0" err="1" smtClean="0"/>
              <a:t>половинчастої</a:t>
            </a:r>
            <a:r>
              <a:rPr lang="ru-RU" dirty="0" smtClean="0"/>
              <a:t>" угоди. Вона </a:t>
            </a:r>
            <a:r>
              <a:rPr lang="ru-RU" dirty="0" err="1" smtClean="0"/>
              <a:t>дотримувалася</a:t>
            </a:r>
            <a:r>
              <a:rPr lang="ru-RU" dirty="0" smtClean="0"/>
              <a:t> таких </a:t>
            </a:r>
            <a:r>
              <a:rPr lang="ru-RU" dirty="0" err="1" smtClean="0"/>
              <a:t>підходів</a:t>
            </a:r>
            <a:r>
              <a:rPr lang="ru-RU" dirty="0" smtClean="0"/>
              <a:t> </a:t>
            </a:r>
            <a:r>
              <a:rPr lang="ru-RU" dirty="0" err="1" smtClean="0"/>
              <a:t>навіть</a:t>
            </a:r>
            <a:r>
              <a:rPr lang="ru-RU" dirty="0" smtClean="0"/>
              <a:t> </a:t>
            </a:r>
            <a:r>
              <a:rPr lang="ru-RU" dirty="0" err="1" smtClean="0"/>
              <a:t>наприкінці</a:t>
            </a:r>
            <a:r>
              <a:rPr lang="ru-RU" dirty="0" smtClean="0"/>
              <a:t> </a:t>
            </a:r>
            <a:r>
              <a:rPr lang="ru-RU" dirty="0" err="1" smtClean="0"/>
              <a:t>травня</a:t>
            </a:r>
            <a:r>
              <a:rPr lang="ru-RU" dirty="0" smtClean="0"/>
              <a:t> - початку </a:t>
            </a:r>
            <a:r>
              <a:rPr lang="ru-RU" dirty="0" err="1" smtClean="0"/>
              <a:t>червня</a:t>
            </a:r>
            <a:r>
              <a:rPr lang="ru-RU" dirty="0" smtClean="0"/>
              <a:t> 1999 р., коли </a:t>
            </a:r>
            <a:r>
              <a:rPr lang="ru-RU" dirty="0" err="1" smtClean="0"/>
              <a:t>з'явилися</a:t>
            </a:r>
            <a:r>
              <a:rPr lang="ru-RU" dirty="0" smtClean="0"/>
              <a:t> </a:t>
            </a:r>
            <a:r>
              <a:rPr lang="ru-RU" dirty="0" err="1" smtClean="0"/>
              <a:t>ознаки</a:t>
            </a:r>
            <a:r>
              <a:rPr lang="ru-RU" dirty="0" smtClean="0"/>
              <a:t> дипломатичного </a:t>
            </a:r>
            <a:r>
              <a:rPr lang="ru-RU" dirty="0" err="1" smtClean="0"/>
              <a:t>вирішення</a:t>
            </a:r>
            <a:r>
              <a:rPr lang="ru-RU" dirty="0" smtClean="0"/>
              <a:t> </a:t>
            </a:r>
            <a:r>
              <a:rPr lang="ru-RU" dirty="0" err="1" smtClean="0"/>
              <a:t>конфлікту</a:t>
            </a:r>
            <a:r>
              <a:rPr lang="ru-RU" dirty="0" smtClean="0"/>
              <a:t> </a:t>
            </a:r>
            <a:r>
              <a:rPr lang="ru-RU" dirty="0" err="1" smtClean="0"/>
              <a:t>і</a:t>
            </a:r>
            <a:r>
              <a:rPr lang="ru-RU" dirty="0" smtClean="0"/>
              <a:t> </a:t>
            </a:r>
            <a:r>
              <a:rPr lang="ru-RU" dirty="0" err="1" smtClean="0"/>
              <a:t>підписання</a:t>
            </a:r>
            <a:r>
              <a:rPr lang="ru-RU" dirty="0" smtClean="0"/>
              <a:t> </a:t>
            </a:r>
            <a:r>
              <a:rPr lang="ru-RU" dirty="0" err="1" smtClean="0"/>
              <a:t>відпо</a:t>
            </a:r>
            <a:r>
              <a:rPr lang="ru-RU" dirty="0" smtClean="0"/>
              <a:t>- </a:t>
            </a:r>
            <a:r>
              <a:rPr lang="ru-RU" dirty="0" err="1" smtClean="0"/>
              <a:t>відної</a:t>
            </a:r>
            <a:r>
              <a:rPr lang="ru-RU" dirty="0" smtClean="0"/>
              <a:t> угоди. На </a:t>
            </a:r>
            <a:r>
              <a:rPr lang="ru-RU" dirty="0" err="1" smtClean="0"/>
              <a:t>вашинггонському</a:t>
            </a:r>
            <a:r>
              <a:rPr lang="ru-RU" dirty="0" smtClean="0"/>
              <a:t> </a:t>
            </a:r>
            <a:r>
              <a:rPr lang="ru-RU" dirty="0" err="1" smtClean="0"/>
              <a:t>саміті</a:t>
            </a:r>
            <a:r>
              <a:rPr lang="ru-RU" dirty="0" smtClean="0"/>
              <a:t> НАТО в </a:t>
            </a:r>
            <a:r>
              <a:rPr lang="ru-RU" dirty="0" err="1" smtClean="0"/>
              <a:t>квітні</a:t>
            </a:r>
            <a:r>
              <a:rPr lang="ru-RU" dirty="0" smtClean="0"/>
              <a:t> 1999 р. США та Велика </a:t>
            </a:r>
            <a:r>
              <a:rPr lang="ru-RU" dirty="0" err="1" smtClean="0"/>
              <a:t>Британія</a:t>
            </a:r>
            <a:r>
              <a:rPr lang="ru-RU" dirty="0" smtClean="0"/>
              <a:t> </a:t>
            </a:r>
            <a:r>
              <a:rPr lang="ru-RU" dirty="0" err="1" smtClean="0"/>
              <a:t>ініціювали</a:t>
            </a:r>
            <a:r>
              <a:rPr lang="ru-RU" dirty="0" smtClean="0"/>
              <a:t> </a:t>
            </a:r>
            <a:r>
              <a:rPr lang="ru-RU" dirty="0" err="1" smtClean="0"/>
              <a:t>ембарго</a:t>
            </a:r>
            <a:r>
              <a:rPr lang="ru-RU" dirty="0" smtClean="0"/>
              <a:t> на </a:t>
            </a:r>
            <a:r>
              <a:rPr lang="ru-RU" dirty="0" err="1" smtClean="0"/>
              <a:t>постачання</a:t>
            </a:r>
            <a:r>
              <a:rPr lang="ru-RU" dirty="0" smtClean="0"/>
              <a:t> </a:t>
            </a:r>
            <a:r>
              <a:rPr lang="ru-RU" dirty="0" err="1" smtClean="0"/>
              <a:t>енергоносіїв</a:t>
            </a:r>
            <a:r>
              <a:rPr lang="ru-RU" dirty="0" smtClean="0"/>
              <a:t> в </a:t>
            </a:r>
            <a:r>
              <a:rPr lang="ru-RU" dirty="0" err="1" smtClean="0"/>
              <a:t>Югославію</a:t>
            </a:r>
            <a:r>
              <a:rPr lang="ru-RU" dirty="0" smtClean="0"/>
              <a:t>. </a:t>
            </a:r>
            <a:r>
              <a:rPr lang="ru-RU" dirty="0" err="1" smtClean="0"/>
              <a:t>Така</a:t>
            </a:r>
            <a:r>
              <a:rPr lang="ru-RU" dirty="0" smtClean="0"/>
              <a:t> </a:t>
            </a:r>
            <a:r>
              <a:rPr lang="ru-RU" dirty="0" err="1" smtClean="0"/>
              <a:t>політична</a:t>
            </a:r>
            <a:r>
              <a:rPr lang="ru-RU" dirty="0" smtClean="0"/>
              <a:t> </a:t>
            </a:r>
            <a:r>
              <a:rPr lang="ru-RU" dirty="0" err="1" smtClean="0"/>
              <a:t>лінія</a:t>
            </a:r>
            <a:r>
              <a:rPr lang="ru-RU" dirty="0" smtClean="0"/>
              <a:t> </a:t>
            </a:r>
            <a:r>
              <a:rPr lang="ru-RU" dirty="0" err="1" smtClean="0"/>
              <a:t>зумовила</a:t>
            </a:r>
            <a:r>
              <a:rPr lang="ru-RU" dirty="0" smtClean="0"/>
              <a:t> </a:t>
            </a:r>
            <a:r>
              <a:rPr lang="ru-RU" dirty="0" err="1" smtClean="0"/>
              <a:t>ізоляцію</a:t>
            </a:r>
            <a:r>
              <a:rPr lang="ru-RU" dirty="0" smtClean="0"/>
              <a:t> </a:t>
            </a:r>
            <a:r>
              <a:rPr lang="ru-RU" dirty="0" err="1" smtClean="0"/>
              <a:t>держави</a:t>
            </a:r>
            <a:r>
              <a:rPr lang="ru-RU" dirty="0" smtClean="0"/>
              <a:t> </a:t>
            </a:r>
            <a:r>
              <a:rPr lang="ru-RU" dirty="0" err="1" smtClean="0"/>
              <a:t>серед</a:t>
            </a:r>
            <a:r>
              <a:rPr lang="ru-RU" dirty="0" smtClean="0"/>
              <a:t> </a:t>
            </a:r>
            <a:r>
              <a:rPr lang="ru-RU" dirty="0" err="1" smtClean="0"/>
              <a:t>членів</a:t>
            </a:r>
            <a:r>
              <a:rPr lang="ru-RU" dirty="0" smtClean="0"/>
              <a:t> Альянсу. </a:t>
            </a:r>
            <a:r>
              <a:rPr lang="ru-RU" dirty="0" err="1" smtClean="0"/>
              <a:t>Визначено</a:t>
            </a:r>
            <a:r>
              <a:rPr lang="ru-RU" dirty="0" smtClean="0"/>
              <a:t>, </a:t>
            </a:r>
            <a:r>
              <a:rPr lang="ru-RU" dirty="0" err="1" smtClean="0"/>
              <a:t>що</a:t>
            </a:r>
            <a:r>
              <a:rPr lang="ru-RU" dirty="0" smtClean="0"/>
              <a:t> </a:t>
            </a:r>
            <a:r>
              <a:rPr lang="ru-RU" dirty="0" err="1" smtClean="0"/>
              <a:t>жорстка</a:t>
            </a:r>
            <a:r>
              <a:rPr lang="ru-RU" dirty="0" smtClean="0"/>
              <a:t> </a:t>
            </a:r>
            <a:r>
              <a:rPr lang="ru-RU" dirty="0" err="1" smtClean="0"/>
              <a:t>зовнішньополітична</a:t>
            </a:r>
            <a:r>
              <a:rPr lang="ru-RU" dirty="0" smtClean="0"/>
              <a:t> </a:t>
            </a:r>
            <a:r>
              <a:rPr lang="ru-RU" dirty="0" err="1" smtClean="0"/>
              <a:t>лінія</a:t>
            </a:r>
            <a:r>
              <a:rPr lang="ru-RU" dirty="0" smtClean="0"/>
              <a:t> уряду </a:t>
            </a:r>
            <a:r>
              <a:rPr lang="ru-RU" dirty="0" err="1" smtClean="0"/>
              <a:t>Блера</a:t>
            </a:r>
            <a:r>
              <a:rPr lang="ru-RU" dirty="0" smtClean="0"/>
              <a:t> </a:t>
            </a:r>
            <a:r>
              <a:rPr lang="ru-RU" dirty="0" err="1" smtClean="0"/>
              <a:t>щодо</a:t>
            </a:r>
            <a:r>
              <a:rPr lang="ru-RU" dirty="0" smtClean="0"/>
              <a:t> силового </a:t>
            </a:r>
            <a:r>
              <a:rPr lang="ru-RU" dirty="0" err="1" smtClean="0"/>
              <a:t>вирішення</a:t>
            </a:r>
            <a:r>
              <a:rPr lang="ru-RU" dirty="0" smtClean="0"/>
              <a:t> </a:t>
            </a:r>
            <a:r>
              <a:rPr lang="ru-RU" dirty="0" err="1" smtClean="0"/>
              <a:t>югославської</a:t>
            </a:r>
            <a:r>
              <a:rPr lang="ru-RU" dirty="0" smtClean="0"/>
              <a:t> </a:t>
            </a:r>
            <a:r>
              <a:rPr lang="ru-RU" dirty="0" err="1" smtClean="0"/>
              <a:t>кризи</a:t>
            </a:r>
            <a:r>
              <a:rPr lang="ru-RU" dirty="0" smtClean="0"/>
              <a:t>, а </a:t>
            </a:r>
            <a:r>
              <a:rPr lang="ru-RU" dirty="0" err="1" smtClean="0"/>
              <a:t>також</a:t>
            </a:r>
            <a:r>
              <a:rPr lang="ru-RU" dirty="0" smtClean="0"/>
              <a:t> </a:t>
            </a:r>
            <a:r>
              <a:rPr lang="ru-RU" dirty="0" err="1" smtClean="0"/>
              <a:t>тенденційне</a:t>
            </a:r>
            <a:r>
              <a:rPr lang="ru-RU" dirty="0" smtClean="0"/>
              <a:t> </a:t>
            </a:r>
            <a:r>
              <a:rPr lang="ru-RU" dirty="0" err="1" smtClean="0"/>
              <a:t>перекручування</a:t>
            </a:r>
            <a:r>
              <a:rPr lang="ru-RU" dirty="0" smtClean="0"/>
              <a:t> </a:t>
            </a:r>
            <a:r>
              <a:rPr lang="ru-RU" dirty="0" err="1" smtClean="0"/>
              <a:t>фактів</a:t>
            </a:r>
            <a:r>
              <a:rPr lang="ru-RU" dirty="0" smtClean="0"/>
              <a:t> окре- </a:t>
            </a:r>
            <a:r>
              <a:rPr lang="ru-RU" dirty="0" err="1" smtClean="0"/>
              <a:t>мими</a:t>
            </a:r>
            <a:r>
              <a:rPr lang="ru-RU" dirty="0" smtClean="0"/>
              <a:t> </a:t>
            </a:r>
            <a:r>
              <a:rPr lang="ru-RU" dirty="0" err="1" smtClean="0"/>
              <a:t>британськими</a:t>
            </a:r>
            <a:r>
              <a:rPr lang="ru-RU" dirty="0" smtClean="0"/>
              <a:t> ЗМІ </a:t>
            </a:r>
            <a:r>
              <a:rPr lang="ru-RU" dirty="0" err="1" smtClean="0"/>
              <a:t>зумовили</a:t>
            </a:r>
            <a:r>
              <a:rPr lang="ru-RU" dirty="0" smtClean="0"/>
              <a:t> </a:t>
            </a:r>
            <a:r>
              <a:rPr lang="ru-RU" dirty="0" err="1" smtClean="0"/>
              <a:t>втрату</a:t>
            </a:r>
            <a:r>
              <a:rPr lang="ru-RU" dirty="0" smtClean="0"/>
              <a:t> лейбористами </a:t>
            </a:r>
            <a:r>
              <a:rPr lang="ru-RU" dirty="0" err="1" smtClean="0"/>
              <a:t>парламентських</a:t>
            </a:r>
            <a:r>
              <a:rPr lang="ru-RU" dirty="0" smtClean="0"/>
              <a:t> </a:t>
            </a:r>
            <a:r>
              <a:rPr lang="ru-RU" dirty="0" err="1" smtClean="0"/>
              <a:t>місць</a:t>
            </a:r>
            <a:r>
              <a:rPr lang="ru-RU" dirty="0" smtClean="0"/>
              <a:t> за результатами </a:t>
            </a:r>
            <a:r>
              <a:rPr lang="ru-RU" dirty="0" err="1" smtClean="0"/>
              <a:t>виборів</a:t>
            </a:r>
            <a:r>
              <a:rPr lang="ru-RU" dirty="0" smtClean="0"/>
              <a:t> 1999 року, а </a:t>
            </a:r>
            <a:r>
              <a:rPr lang="ru-RU" dirty="0" err="1" smtClean="0"/>
              <a:t>також</a:t>
            </a:r>
            <a:r>
              <a:rPr lang="ru-RU" dirty="0" smtClean="0"/>
              <a:t> </a:t>
            </a:r>
            <a:r>
              <a:rPr lang="ru-RU" dirty="0" err="1" smtClean="0"/>
              <a:t>їхню</a:t>
            </a:r>
            <a:r>
              <a:rPr lang="ru-RU" dirty="0" smtClean="0"/>
              <a:t> </a:t>
            </a:r>
            <a:r>
              <a:rPr lang="ru-RU" dirty="0" err="1" smtClean="0"/>
              <a:t>поразку</a:t>
            </a:r>
            <a:r>
              <a:rPr lang="ru-RU" dirty="0" smtClean="0"/>
              <a:t> на </a:t>
            </a:r>
            <a:r>
              <a:rPr lang="ru-RU" dirty="0" err="1" smtClean="0"/>
              <a:t>виборах</a:t>
            </a:r>
            <a:r>
              <a:rPr lang="ru-RU" dirty="0" smtClean="0"/>
              <a:t> до </a:t>
            </a:r>
            <a:r>
              <a:rPr lang="ru-RU" dirty="0" err="1" smtClean="0"/>
              <a:t>Європар</a:t>
            </a:r>
            <a:r>
              <a:rPr lang="ru-RU" dirty="0" smtClean="0"/>
              <a:t>- </a:t>
            </a:r>
            <a:r>
              <a:rPr lang="ru-RU" dirty="0" err="1" smtClean="0"/>
              <a:t>ламенту</a:t>
            </a:r>
            <a:r>
              <a:rPr lang="ru-RU" dirty="0" smtClean="0"/>
              <a:t> [28] 11 </a:t>
            </a:r>
            <a:r>
              <a:rPr lang="ru-RU" dirty="0" err="1" smtClean="0"/>
              <a:t>червня</a:t>
            </a:r>
            <a:r>
              <a:rPr lang="ru-RU" dirty="0" smtClean="0"/>
              <a:t> 1999 р.</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smtClean="0"/>
              <a:t>Уряд </a:t>
            </a:r>
            <a:r>
              <a:rPr lang="ru-RU" dirty="0" err="1" smtClean="0"/>
              <a:t>Т.Блера</a:t>
            </a:r>
            <a:r>
              <a:rPr lang="ru-RU" dirty="0" smtClean="0"/>
              <a:t> </a:t>
            </a:r>
            <a:r>
              <a:rPr lang="ru-RU" dirty="0" err="1" smtClean="0"/>
              <a:t>зазнав</a:t>
            </a:r>
            <a:r>
              <a:rPr lang="ru-RU" dirty="0" smtClean="0"/>
              <a:t> на- </a:t>
            </a:r>
            <a:r>
              <a:rPr lang="ru-RU" dirty="0" err="1" smtClean="0"/>
              <a:t>рікань</a:t>
            </a:r>
            <a:r>
              <a:rPr lang="ru-RU" dirty="0" smtClean="0"/>
              <a:t> </a:t>
            </a:r>
            <a:r>
              <a:rPr lang="ru-RU" dirty="0" err="1" smtClean="0"/>
              <a:t>з</a:t>
            </a:r>
            <a:r>
              <a:rPr lang="ru-RU" dirty="0" smtClean="0"/>
              <a:t> боку </a:t>
            </a:r>
            <a:r>
              <a:rPr lang="ru-RU" dirty="0" err="1" smtClean="0"/>
              <a:t>консервативної</a:t>
            </a:r>
            <a:r>
              <a:rPr lang="ru-RU" dirty="0" smtClean="0"/>
              <a:t> </a:t>
            </a:r>
            <a:r>
              <a:rPr lang="ru-RU" dirty="0" err="1" smtClean="0"/>
              <a:t>опозиції</a:t>
            </a:r>
            <a:r>
              <a:rPr lang="ru-RU" dirty="0" smtClean="0"/>
              <a:t> </a:t>
            </a:r>
            <a:r>
              <a:rPr lang="ru-RU" dirty="0" err="1" smtClean="0"/>
              <a:t>щодо</a:t>
            </a:r>
            <a:r>
              <a:rPr lang="ru-RU" dirty="0" smtClean="0"/>
              <a:t> </a:t>
            </a:r>
            <a:r>
              <a:rPr lang="ru-RU" dirty="0" err="1" smtClean="0"/>
              <a:t>зневаги</a:t>
            </a:r>
            <a:r>
              <a:rPr lang="ru-RU" dirty="0" smtClean="0"/>
              <a:t> до Парламенту в </a:t>
            </a:r>
            <a:r>
              <a:rPr lang="ru-RU" dirty="0" err="1" smtClean="0"/>
              <a:t>вирішенні</a:t>
            </a:r>
            <a:r>
              <a:rPr lang="ru-RU" dirty="0" smtClean="0"/>
              <a:t> </a:t>
            </a:r>
            <a:r>
              <a:rPr lang="ru-RU" dirty="0" err="1" smtClean="0"/>
              <a:t>питань</a:t>
            </a:r>
            <a:r>
              <a:rPr lang="ru-RU" dirty="0" smtClean="0"/>
              <a:t> </a:t>
            </a:r>
            <a:r>
              <a:rPr lang="ru-RU" dirty="0" err="1" smtClean="0"/>
              <a:t>британської</a:t>
            </a:r>
            <a:r>
              <a:rPr lang="ru-RU" dirty="0" smtClean="0"/>
              <a:t> </a:t>
            </a:r>
            <a:r>
              <a:rPr lang="ru-RU" dirty="0" err="1" smtClean="0"/>
              <a:t>участі</a:t>
            </a:r>
            <a:r>
              <a:rPr lang="ru-RU" dirty="0" smtClean="0"/>
              <a:t> </a:t>
            </a:r>
            <a:r>
              <a:rPr lang="ru-RU" dirty="0" err="1" smtClean="0"/>
              <a:t>в</a:t>
            </a:r>
            <a:r>
              <a:rPr lang="ru-RU" dirty="0" smtClean="0"/>
              <a:t> си- </a:t>
            </a:r>
            <a:r>
              <a:rPr lang="ru-RU" dirty="0" err="1" smtClean="0"/>
              <a:t>ловій</a:t>
            </a:r>
            <a:r>
              <a:rPr lang="ru-RU" dirty="0" smtClean="0"/>
              <a:t> </a:t>
            </a:r>
            <a:r>
              <a:rPr lang="ru-RU" dirty="0" err="1" smtClean="0"/>
              <a:t>акції</a:t>
            </a:r>
            <a:r>
              <a:rPr lang="ru-RU" dirty="0" smtClean="0"/>
              <a:t> НАТО. В </a:t>
            </a:r>
            <a:r>
              <a:rPr lang="ru-RU" dirty="0" err="1" smtClean="0"/>
              <a:t>травні</a:t>
            </a:r>
            <a:r>
              <a:rPr lang="ru-RU" dirty="0" smtClean="0"/>
              <a:t> 1999 року </a:t>
            </a:r>
            <a:r>
              <a:rPr lang="ru-RU" dirty="0" err="1" smtClean="0"/>
              <a:t>консерватори</a:t>
            </a:r>
            <a:r>
              <a:rPr lang="ru-RU" dirty="0" smtClean="0"/>
              <a:t> </a:t>
            </a:r>
            <a:r>
              <a:rPr lang="ru-RU" dirty="0" err="1" smtClean="0"/>
              <a:t>навіть</a:t>
            </a:r>
            <a:r>
              <a:rPr lang="ru-RU" dirty="0" smtClean="0"/>
              <a:t> </a:t>
            </a:r>
            <a:r>
              <a:rPr lang="ru-RU" dirty="0" err="1" smtClean="0"/>
              <a:t>вимагали</a:t>
            </a:r>
            <a:r>
              <a:rPr lang="ru-RU" dirty="0" smtClean="0"/>
              <a:t> </a:t>
            </a:r>
            <a:r>
              <a:rPr lang="ru-RU" dirty="0" err="1" smtClean="0"/>
              <a:t>створити</a:t>
            </a:r>
            <a:r>
              <a:rPr lang="ru-RU" dirty="0" smtClean="0"/>
              <a:t> </a:t>
            </a:r>
            <a:r>
              <a:rPr lang="ru-RU" dirty="0" err="1" smtClean="0"/>
              <a:t>парламентську</a:t>
            </a:r>
            <a:r>
              <a:rPr lang="ru-RU" dirty="0" smtClean="0"/>
              <a:t> </a:t>
            </a:r>
            <a:r>
              <a:rPr lang="ru-RU" dirty="0" err="1" smtClean="0"/>
              <a:t>комісію</a:t>
            </a:r>
            <a:r>
              <a:rPr lang="ru-RU" dirty="0" smtClean="0"/>
              <a:t> для </a:t>
            </a:r>
            <a:r>
              <a:rPr lang="ru-RU" dirty="0" err="1" smtClean="0"/>
              <a:t>розсліду</a:t>
            </a:r>
            <a:r>
              <a:rPr lang="ru-RU" dirty="0" smtClean="0"/>
              <a:t>- </a:t>
            </a:r>
            <a:r>
              <a:rPr lang="ru-RU" dirty="0" err="1" smtClean="0"/>
              <a:t>вання</a:t>
            </a:r>
            <a:r>
              <a:rPr lang="ru-RU" dirty="0" smtClean="0"/>
              <a:t> </a:t>
            </a:r>
            <a:r>
              <a:rPr lang="ru-RU" dirty="0" err="1" smtClean="0"/>
              <a:t>обставин</a:t>
            </a:r>
            <a:r>
              <a:rPr lang="ru-RU" dirty="0" smtClean="0"/>
              <a:t> </a:t>
            </a:r>
            <a:r>
              <a:rPr lang="ru-RU" dirty="0" err="1" smtClean="0"/>
              <a:t>щодо</a:t>
            </a:r>
            <a:r>
              <a:rPr lang="ru-RU" dirty="0" smtClean="0"/>
              <a:t> </a:t>
            </a:r>
            <a:r>
              <a:rPr lang="ru-RU" dirty="0" err="1" smtClean="0"/>
              <a:t>інтервенції</a:t>
            </a:r>
            <a:r>
              <a:rPr lang="ru-RU" dirty="0" smtClean="0"/>
              <a:t> НАТО, </a:t>
            </a:r>
            <a:r>
              <a:rPr lang="ru-RU" dirty="0" err="1" smtClean="0"/>
              <a:t>що</a:t>
            </a:r>
            <a:r>
              <a:rPr lang="ru-RU" dirty="0" smtClean="0"/>
              <a:t> </a:t>
            </a:r>
            <a:r>
              <a:rPr lang="ru-RU" dirty="0" err="1" smtClean="0"/>
              <a:t>було</a:t>
            </a:r>
            <a:r>
              <a:rPr lang="ru-RU" dirty="0" smtClean="0"/>
              <a:t> </a:t>
            </a:r>
            <a:r>
              <a:rPr lang="ru-RU" dirty="0" err="1" smtClean="0"/>
              <a:t>відхи</a:t>
            </a:r>
            <a:r>
              <a:rPr lang="ru-RU" dirty="0" smtClean="0"/>
              <a:t>- </a:t>
            </a:r>
            <a:r>
              <a:rPr lang="ru-RU" dirty="0" err="1" smtClean="0"/>
              <a:t>лено</a:t>
            </a:r>
            <a:r>
              <a:rPr lang="ru-RU" dirty="0" smtClean="0"/>
              <a:t> </a:t>
            </a:r>
            <a:r>
              <a:rPr lang="ru-RU" dirty="0" err="1" smtClean="0"/>
              <a:t>лейбористським</a:t>
            </a:r>
            <a:r>
              <a:rPr lang="ru-RU" dirty="0" smtClean="0"/>
              <a:t> урядом як "</a:t>
            </a:r>
            <a:r>
              <a:rPr lang="ru-RU" dirty="0" err="1" smtClean="0"/>
              <a:t>безпідставна</a:t>
            </a:r>
            <a:r>
              <a:rPr lang="ru-RU" dirty="0" smtClean="0"/>
              <a:t> </a:t>
            </a:r>
            <a:r>
              <a:rPr lang="ru-RU" dirty="0" err="1" smtClean="0"/>
              <a:t>вимога</a:t>
            </a:r>
            <a:r>
              <a:rPr lang="ru-RU" dirty="0" smtClean="0"/>
              <a:t> </a:t>
            </a:r>
            <a:r>
              <a:rPr lang="ru-RU" dirty="0" err="1" smtClean="0"/>
              <a:t>з</a:t>
            </a:r>
            <a:r>
              <a:rPr lang="ru-RU" dirty="0" smtClean="0"/>
              <a:t> </a:t>
            </a:r>
            <a:r>
              <a:rPr lang="ru-RU" dirty="0" err="1" smtClean="0"/>
              <a:t>політичної</a:t>
            </a:r>
            <a:r>
              <a:rPr lang="ru-RU" dirty="0" smtClean="0"/>
              <a:t>, </a:t>
            </a:r>
            <a:r>
              <a:rPr lang="ru-RU" dirty="0" err="1" smtClean="0"/>
              <a:t>юридичної</a:t>
            </a:r>
            <a:r>
              <a:rPr lang="ru-RU" dirty="0" smtClean="0"/>
              <a:t> та </a:t>
            </a:r>
            <a:r>
              <a:rPr lang="ru-RU" dirty="0" err="1" smtClean="0"/>
              <a:t>військової</a:t>
            </a:r>
            <a:r>
              <a:rPr lang="ru-RU" dirty="0" smtClean="0"/>
              <a:t> </a:t>
            </a:r>
            <a:r>
              <a:rPr lang="ru-RU" dirty="0" err="1" smtClean="0"/>
              <a:t>точок</a:t>
            </a:r>
            <a:r>
              <a:rPr lang="ru-RU" dirty="0" smtClean="0"/>
              <a:t> </a:t>
            </a:r>
            <a:r>
              <a:rPr lang="ru-RU" dirty="0" err="1" smtClean="0"/>
              <a:t>зору</a:t>
            </a:r>
            <a:r>
              <a:rPr lang="ru-RU" dirty="0" smtClean="0"/>
              <a:t>" [29]. </a:t>
            </a:r>
            <a:r>
              <a:rPr lang="ru-RU" dirty="0" err="1" smtClean="0"/>
              <a:t>Беззаперечна</a:t>
            </a:r>
            <a:r>
              <a:rPr lang="ru-RU" dirty="0" smtClean="0"/>
              <a:t> </a:t>
            </a:r>
            <a:r>
              <a:rPr lang="ru-RU" dirty="0" err="1" smtClean="0"/>
              <a:t>підтримка</a:t>
            </a:r>
            <a:r>
              <a:rPr lang="ru-RU" dirty="0" smtClean="0"/>
              <a:t> </a:t>
            </a:r>
            <a:r>
              <a:rPr lang="ru-RU" dirty="0" err="1" smtClean="0"/>
              <a:t>Сполучених</a:t>
            </a:r>
            <a:r>
              <a:rPr lang="ru-RU" dirty="0" smtClean="0"/>
              <a:t> </a:t>
            </a:r>
            <a:r>
              <a:rPr lang="ru-RU" dirty="0" err="1" smtClean="0"/>
              <a:t>Штатів</a:t>
            </a:r>
            <a:r>
              <a:rPr lang="ru-RU" dirty="0" smtClean="0"/>
              <a:t> Брита- </a:t>
            </a:r>
            <a:r>
              <a:rPr lang="ru-RU" dirty="0" err="1" smtClean="0"/>
              <a:t>нією</a:t>
            </a:r>
            <a:r>
              <a:rPr lang="ru-RU" dirty="0" smtClean="0"/>
              <a:t> </a:t>
            </a:r>
            <a:r>
              <a:rPr lang="ru-RU" dirty="0" err="1" smtClean="0"/>
              <a:t>впродовж</a:t>
            </a:r>
            <a:r>
              <a:rPr lang="ru-RU" dirty="0" smtClean="0"/>
              <a:t> </a:t>
            </a:r>
            <a:r>
              <a:rPr lang="ru-RU" dirty="0" err="1" smtClean="0"/>
              <a:t>югославських</a:t>
            </a:r>
            <a:r>
              <a:rPr lang="ru-RU" dirty="0" smtClean="0"/>
              <a:t> </a:t>
            </a:r>
            <a:r>
              <a:rPr lang="ru-RU" dirty="0" err="1" smtClean="0"/>
              <a:t>подій</a:t>
            </a:r>
            <a:r>
              <a:rPr lang="ru-RU" dirty="0" smtClean="0"/>
              <a:t> </a:t>
            </a:r>
            <a:r>
              <a:rPr lang="ru-RU" dirty="0" err="1" smtClean="0"/>
              <a:t>може</a:t>
            </a:r>
            <a:r>
              <a:rPr lang="ru-RU" dirty="0" smtClean="0"/>
              <a:t> бути пояснена, </a:t>
            </a:r>
            <a:r>
              <a:rPr lang="ru-RU" dirty="0" err="1" smtClean="0"/>
              <a:t>з</a:t>
            </a:r>
            <a:r>
              <a:rPr lang="ru-RU" dirty="0" smtClean="0"/>
              <a:t> одного боку, </a:t>
            </a:r>
            <a:r>
              <a:rPr lang="ru-RU" dirty="0" err="1" smtClean="0"/>
              <a:t>важливістю</a:t>
            </a:r>
            <a:r>
              <a:rPr lang="ru-RU" dirty="0" smtClean="0"/>
              <a:t> </a:t>
            </a:r>
            <a:r>
              <a:rPr lang="ru-RU" dirty="0" err="1" smtClean="0"/>
              <a:t>збереження</a:t>
            </a:r>
            <a:r>
              <a:rPr lang="ru-RU" dirty="0" smtClean="0"/>
              <a:t> "</a:t>
            </a:r>
            <a:r>
              <a:rPr lang="ru-RU" dirty="0" err="1" smtClean="0"/>
              <a:t>особливих</a:t>
            </a:r>
            <a:r>
              <a:rPr lang="ru-RU" dirty="0" smtClean="0"/>
              <a:t> </a:t>
            </a:r>
            <a:r>
              <a:rPr lang="ru-RU" dirty="0" err="1" smtClean="0"/>
              <a:t>від</a:t>
            </a:r>
            <a:r>
              <a:rPr lang="ru-RU" dirty="0" smtClean="0"/>
              <a:t>- </a:t>
            </a:r>
            <a:r>
              <a:rPr lang="ru-RU" dirty="0" err="1" smtClean="0"/>
              <a:t>носин</a:t>
            </a:r>
            <a:r>
              <a:rPr lang="ru-RU" dirty="0" smtClean="0"/>
              <a:t>", а </a:t>
            </a:r>
            <a:r>
              <a:rPr lang="ru-RU" dirty="0" err="1" smtClean="0"/>
              <a:t>з</a:t>
            </a:r>
            <a:r>
              <a:rPr lang="ru-RU" dirty="0" smtClean="0"/>
              <a:t> </a:t>
            </a:r>
            <a:r>
              <a:rPr lang="ru-RU" dirty="0" err="1" smtClean="0"/>
              <a:t>іншого</a:t>
            </a:r>
            <a:r>
              <a:rPr lang="ru-RU" dirty="0" smtClean="0"/>
              <a:t> - </a:t>
            </a:r>
            <a:r>
              <a:rPr lang="ru-RU" dirty="0" err="1" smtClean="0"/>
              <a:t>прагненням</a:t>
            </a:r>
            <a:r>
              <a:rPr lang="ru-RU" dirty="0" smtClean="0"/>
              <a:t> </a:t>
            </a:r>
            <a:r>
              <a:rPr lang="ru-RU" dirty="0" err="1" smtClean="0"/>
              <a:t>втілити</a:t>
            </a:r>
            <a:r>
              <a:rPr lang="ru-RU" dirty="0" smtClean="0"/>
              <a:t> </a:t>
            </a:r>
            <a:r>
              <a:rPr lang="ru-RU" dirty="0" err="1" smtClean="0"/>
              <a:t>амбіційні</a:t>
            </a:r>
            <a:r>
              <a:rPr lang="ru-RU" dirty="0" smtClean="0"/>
              <a:t> </a:t>
            </a:r>
            <a:r>
              <a:rPr lang="ru-RU" dirty="0" err="1" smtClean="0"/>
              <a:t>намі</a:t>
            </a:r>
            <a:r>
              <a:rPr lang="ru-RU" dirty="0" smtClean="0"/>
              <a:t>- </a:t>
            </a:r>
            <a:r>
              <a:rPr lang="ru-RU" dirty="0" err="1" smtClean="0"/>
              <a:t>ри</a:t>
            </a:r>
            <a:r>
              <a:rPr lang="ru-RU" dirty="0" smtClean="0"/>
              <a:t> </a:t>
            </a:r>
            <a:r>
              <a:rPr lang="ru-RU" dirty="0" err="1" smtClean="0"/>
              <a:t>Блера</a:t>
            </a:r>
            <a:r>
              <a:rPr lang="ru-RU" dirty="0" smtClean="0"/>
              <a:t> </a:t>
            </a:r>
            <a:r>
              <a:rPr lang="ru-RU" dirty="0" err="1" smtClean="0"/>
              <a:t>щодо</a:t>
            </a:r>
            <a:r>
              <a:rPr lang="ru-RU" dirty="0" smtClean="0"/>
              <a:t> </a:t>
            </a:r>
            <a:r>
              <a:rPr lang="ru-RU" dirty="0" err="1" smtClean="0"/>
              <a:t>відновлення</a:t>
            </a:r>
            <a:r>
              <a:rPr lang="ru-RU" dirty="0" smtClean="0"/>
              <a:t> </a:t>
            </a:r>
            <a:r>
              <a:rPr lang="ru-RU" dirty="0" err="1" smtClean="0"/>
              <a:t>міжнародного</a:t>
            </a:r>
            <a:r>
              <a:rPr lang="ru-RU" dirty="0" smtClean="0"/>
              <a:t> престижу </a:t>
            </a:r>
            <a:r>
              <a:rPr lang="ru-RU" dirty="0" err="1" smtClean="0"/>
              <a:t>держави</a:t>
            </a:r>
            <a:r>
              <a:rPr lang="ru-RU" dirty="0" smtClean="0"/>
              <a:t>, </a:t>
            </a:r>
            <a:r>
              <a:rPr lang="ru-RU" dirty="0" err="1" smtClean="0"/>
              <a:t>її</a:t>
            </a:r>
            <a:r>
              <a:rPr lang="ru-RU" dirty="0" smtClean="0"/>
              <a:t> глобального </a:t>
            </a:r>
            <a:r>
              <a:rPr lang="ru-RU" dirty="0" err="1" smtClean="0"/>
              <a:t>впливу</a:t>
            </a:r>
            <a:r>
              <a:rPr lang="ru-RU" dirty="0" smtClean="0"/>
              <a:t> в </a:t>
            </a:r>
            <a:r>
              <a:rPr lang="ru-RU" dirty="0" err="1" smtClean="0"/>
              <a:t>світовій</a:t>
            </a:r>
            <a:r>
              <a:rPr lang="ru-RU" dirty="0" smtClean="0"/>
              <a:t> </a:t>
            </a:r>
            <a:r>
              <a:rPr lang="ru-RU" dirty="0" err="1" smtClean="0"/>
              <a:t>політиці</a:t>
            </a:r>
            <a:r>
              <a:rPr lang="ru-RU" dirty="0" smtClean="0"/>
              <a:t>. </a:t>
            </a:r>
            <a:r>
              <a:rPr lang="ru-RU" dirty="0" err="1" smtClean="0"/>
              <a:t>Іні</a:t>
            </a:r>
            <a:r>
              <a:rPr lang="ru-RU" dirty="0" smtClean="0"/>
              <a:t>- </a:t>
            </a:r>
            <a:r>
              <a:rPr lang="ru-RU" dirty="0" err="1" smtClean="0"/>
              <a:t>ціатива</a:t>
            </a:r>
            <a:r>
              <a:rPr lang="ru-RU" dirty="0" smtClean="0"/>
              <a:t> </a:t>
            </a:r>
            <a:r>
              <a:rPr lang="ru-RU" dirty="0" err="1" smtClean="0"/>
              <a:t>Великої</a:t>
            </a:r>
            <a:r>
              <a:rPr lang="ru-RU" dirty="0" smtClean="0"/>
              <a:t> </a:t>
            </a:r>
            <a:r>
              <a:rPr lang="ru-RU" dirty="0" err="1" smtClean="0"/>
              <a:t>Британії</a:t>
            </a:r>
            <a:r>
              <a:rPr lang="ru-RU" dirty="0" smtClean="0"/>
              <a:t> в </a:t>
            </a:r>
            <a:r>
              <a:rPr lang="ru-RU" dirty="0" err="1" smtClean="0"/>
              <a:t>прийнятті</a:t>
            </a:r>
            <a:r>
              <a:rPr lang="ru-RU" dirty="0" smtClean="0"/>
              <a:t> </a:t>
            </a:r>
            <a:r>
              <a:rPr lang="ru-RU" dirty="0" err="1" smtClean="0"/>
              <a:t>рішень</a:t>
            </a:r>
            <a:r>
              <a:rPr lang="ru-RU" dirty="0" smtClean="0"/>
              <a:t> НАТО </a:t>
            </a:r>
            <a:r>
              <a:rPr lang="ru-RU" dirty="0" err="1" smtClean="0"/>
              <a:t>під</a:t>
            </a:r>
            <a:r>
              <a:rPr lang="ru-RU" dirty="0" smtClean="0"/>
              <a:t>- твердила </a:t>
            </a:r>
            <a:r>
              <a:rPr lang="ru-RU" dirty="0" err="1" smtClean="0"/>
              <a:t>її</a:t>
            </a:r>
            <a:r>
              <a:rPr lang="ru-RU" dirty="0" smtClean="0"/>
              <a:t> статус </a:t>
            </a:r>
            <a:r>
              <a:rPr lang="ru-RU" dirty="0" err="1" smtClean="0"/>
              <a:t>вагомого</a:t>
            </a:r>
            <a:r>
              <a:rPr lang="ru-RU" dirty="0" smtClean="0"/>
              <a:t> </a:t>
            </a:r>
            <a:r>
              <a:rPr lang="ru-RU" dirty="0" err="1" smtClean="0"/>
              <a:t>політичного</a:t>
            </a:r>
            <a:r>
              <a:rPr lang="ru-RU" dirty="0" smtClean="0"/>
              <a:t> </a:t>
            </a:r>
            <a:r>
              <a:rPr lang="ru-RU" dirty="0" err="1" smtClean="0"/>
              <a:t>актора</a:t>
            </a:r>
            <a:r>
              <a:rPr lang="ru-RU" dirty="0" smtClean="0"/>
              <a:t> та одно- го </a:t>
            </a:r>
            <a:r>
              <a:rPr lang="ru-RU" dirty="0" err="1" smtClean="0"/>
              <a:t>з</a:t>
            </a:r>
            <a:r>
              <a:rPr lang="ru-RU" dirty="0" smtClean="0"/>
              <a:t> </a:t>
            </a:r>
            <a:r>
              <a:rPr lang="ru-RU" dirty="0" err="1" smtClean="0"/>
              <a:t>лідерів</a:t>
            </a:r>
            <a:r>
              <a:rPr lang="ru-RU" dirty="0" smtClean="0"/>
              <a:t> Альянсу.</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ru-RU" dirty="0" err="1" smtClean="0"/>
              <a:t>Важливим</a:t>
            </a:r>
            <a:r>
              <a:rPr lang="ru-RU" dirty="0" smtClean="0"/>
              <a:t> аспектом </a:t>
            </a:r>
            <a:r>
              <a:rPr lang="ru-RU" dirty="0" err="1" smtClean="0"/>
              <a:t>діяльності</a:t>
            </a:r>
            <a:r>
              <a:rPr lang="ru-RU" dirty="0" smtClean="0"/>
              <a:t> </a:t>
            </a:r>
            <a:r>
              <a:rPr lang="ru-RU" dirty="0" err="1" smtClean="0"/>
              <a:t>Сполученого</a:t>
            </a:r>
            <a:r>
              <a:rPr lang="ru-RU" dirty="0" smtClean="0"/>
              <a:t> </a:t>
            </a:r>
            <a:r>
              <a:rPr lang="ru-RU" dirty="0" err="1" smtClean="0"/>
              <a:t>Коро</a:t>
            </a:r>
            <a:r>
              <a:rPr lang="ru-RU" dirty="0" smtClean="0"/>
              <a:t>- </a:t>
            </a:r>
            <a:r>
              <a:rPr lang="ru-RU" dirty="0" err="1" smtClean="0"/>
              <a:t>лівства</a:t>
            </a:r>
            <a:r>
              <a:rPr lang="ru-RU" dirty="0" smtClean="0"/>
              <a:t> в рамках НАТО </a:t>
            </a:r>
            <a:r>
              <a:rPr lang="ru-RU" dirty="0" err="1" smtClean="0"/>
              <a:t>є</a:t>
            </a:r>
            <a:r>
              <a:rPr lang="ru-RU" dirty="0" smtClean="0"/>
              <a:t> </a:t>
            </a:r>
            <a:r>
              <a:rPr lang="ru-RU" dirty="0" err="1" smtClean="0"/>
              <a:t>його</a:t>
            </a:r>
            <a:r>
              <a:rPr lang="ru-RU" dirty="0" smtClean="0"/>
              <a:t> </a:t>
            </a:r>
            <a:r>
              <a:rPr lang="ru-RU" dirty="0" err="1" smtClean="0"/>
              <a:t>ухвала</a:t>
            </a:r>
            <a:r>
              <a:rPr lang="ru-RU" dirty="0" smtClean="0"/>
              <a:t> </a:t>
            </a:r>
            <a:r>
              <a:rPr lang="ru-RU" dirty="0" err="1" smtClean="0"/>
              <a:t>заходів</a:t>
            </a:r>
            <a:r>
              <a:rPr lang="ru-RU" dirty="0" smtClean="0"/>
              <a:t>, </a:t>
            </a:r>
            <a:r>
              <a:rPr lang="ru-RU" dirty="0" err="1" smtClean="0"/>
              <a:t>пов'яза</a:t>
            </a:r>
            <a:r>
              <a:rPr lang="ru-RU" dirty="0" smtClean="0"/>
              <a:t>- них </a:t>
            </a:r>
            <a:r>
              <a:rPr lang="ru-RU" dirty="0" err="1" smtClean="0"/>
              <a:t>з</a:t>
            </a:r>
            <a:r>
              <a:rPr lang="ru-RU" dirty="0" smtClean="0"/>
              <a:t> </a:t>
            </a:r>
            <a:r>
              <a:rPr lang="ru-RU" dirty="0" err="1" smtClean="0"/>
              <a:t>експансією</a:t>
            </a:r>
            <a:r>
              <a:rPr lang="ru-RU" dirty="0" smtClean="0"/>
              <a:t> Альянсу на </a:t>
            </a:r>
            <a:r>
              <a:rPr lang="ru-RU" dirty="0" err="1" smtClean="0"/>
              <a:t>схід</a:t>
            </a:r>
            <a:r>
              <a:rPr lang="ru-RU" dirty="0" smtClean="0"/>
              <a:t>. </a:t>
            </a:r>
            <a:r>
              <a:rPr lang="ru-RU" dirty="0" err="1" smtClean="0"/>
              <a:t>Беззаперечна</a:t>
            </a:r>
            <a:r>
              <a:rPr lang="ru-RU" dirty="0" smtClean="0"/>
              <a:t> </a:t>
            </a:r>
            <a:r>
              <a:rPr lang="ru-RU" dirty="0" err="1" smtClean="0"/>
              <a:t>під</a:t>
            </a:r>
            <a:r>
              <a:rPr lang="ru-RU" dirty="0" smtClean="0"/>
              <a:t>- </a:t>
            </a:r>
            <a:r>
              <a:rPr lang="ru-RU" dirty="0" err="1" smtClean="0"/>
              <a:t>тримка</a:t>
            </a:r>
            <a:r>
              <a:rPr lang="ru-RU" dirty="0" smtClean="0"/>
              <a:t> </a:t>
            </a:r>
            <a:r>
              <a:rPr lang="ru-RU" dirty="0" err="1" smtClean="0"/>
              <a:t>Британією</a:t>
            </a:r>
            <a:r>
              <a:rPr lang="ru-RU" dirty="0" smtClean="0"/>
              <a:t> </a:t>
            </a:r>
            <a:r>
              <a:rPr lang="ru-RU" dirty="0" err="1" smtClean="0"/>
              <a:t>стратегії</a:t>
            </a:r>
            <a:r>
              <a:rPr lang="ru-RU" dirty="0" smtClean="0"/>
              <a:t> </a:t>
            </a:r>
            <a:r>
              <a:rPr lang="ru-RU" dirty="0" err="1" smtClean="0"/>
              <a:t>поширення</a:t>
            </a:r>
            <a:r>
              <a:rPr lang="ru-RU" dirty="0" smtClean="0"/>
              <a:t> НАТО, </a:t>
            </a:r>
            <a:r>
              <a:rPr lang="ru-RU" dirty="0" err="1" smtClean="0"/>
              <a:t>втіленої</a:t>
            </a:r>
            <a:r>
              <a:rPr lang="ru-RU" dirty="0" smtClean="0"/>
              <a:t> в </a:t>
            </a:r>
            <a:r>
              <a:rPr lang="ru-RU" dirty="0" err="1" smtClean="0"/>
              <a:t>п'яти</a:t>
            </a:r>
            <a:r>
              <a:rPr lang="ru-RU" dirty="0" smtClean="0"/>
              <a:t> </a:t>
            </a:r>
            <a:r>
              <a:rPr lang="ru-RU" dirty="0" err="1" smtClean="0"/>
              <a:t>послідовних</a:t>
            </a:r>
            <a:r>
              <a:rPr lang="ru-RU" dirty="0" smtClean="0"/>
              <a:t> раундах </a:t>
            </a:r>
            <a:r>
              <a:rPr lang="ru-RU" dirty="0" err="1" smtClean="0"/>
              <a:t>розширення</a:t>
            </a:r>
            <a:r>
              <a:rPr lang="ru-RU" dirty="0" smtClean="0"/>
              <a:t> (у 1952, 1955, 1982, 1999 та 2004 </a:t>
            </a:r>
            <a:r>
              <a:rPr lang="ru-RU" dirty="0" err="1" smtClean="0"/>
              <a:t>рр</a:t>
            </a:r>
            <a:r>
              <a:rPr lang="ru-RU" dirty="0" smtClean="0"/>
              <a:t>.), </a:t>
            </a:r>
            <a:r>
              <a:rPr lang="ru-RU" dirty="0" err="1" smtClean="0"/>
              <a:t>віддеркалює</a:t>
            </a:r>
            <a:r>
              <a:rPr lang="ru-RU" dirty="0" smtClean="0"/>
              <a:t> </a:t>
            </a:r>
            <a:r>
              <a:rPr lang="ru-RU" dirty="0" err="1" smtClean="0"/>
              <a:t>її</a:t>
            </a:r>
            <a:r>
              <a:rPr lang="ru-RU" dirty="0" smtClean="0"/>
              <a:t> </a:t>
            </a:r>
            <a:r>
              <a:rPr lang="ru-RU" dirty="0" err="1" smtClean="0"/>
              <a:t>позитивне</a:t>
            </a:r>
            <a:r>
              <a:rPr lang="ru-RU" dirty="0" smtClean="0"/>
              <a:t> став- </a:t>
            </a:r>
            <a:r>
              <a:rPr lang="ru-RU" dirty="0" err="1" smtClean="0"/>
              <a:t>лення</a:t>
            </a:r>
            <a:r>
              <a:rPr lang="ru-RU" dirty="0" smtClean="0"/>
              <a:t> до </a:t>
            </a:r>
            <a:r>
              <a:rPr lang="ru-RU" dirty="0" err="1" smtClean="0"/>
              <a:t>американських</a:t>
            </a:r>
            <a:r>
              <a:rPr lang="ru-RU" dirty="0" smtClean="0"/>
              <a:t> </a:t>
            </a:r>
            <a:r>
              <a:rPr lang="ru-RU" dirty="0" err="1" smtClean="0"/>
              <a:t>ініціатив</a:t>
            </a:r>
            <a:r>
              <a:rPr lang="ru-RU" dirty="0" smtClean="0"/>
              <a:t>. </a:t>
            </a:r>
            <a:r>
              <a:rPr lang="ru-RU" dirty="0" err="1" smtClean="0"/>
              <a:t>Водночас</a:t>
            </a:r>
            <a:r>
              <a:rPr lang="ru-RU" dirty="0" smtClean="0"/>
              <a:t> </a:t>
            </a:r>
            <a:r>
              <a:rPr lang="ru-RU" dirty="0" err="1" smtClean="0"/>
              <a:t>така</a:t>
            </a:r>
            <a:r>
              <a:rPr lang="ru-RU" dirty="0" smtClean="0"/>
              <a:t> </a:t>
            </a:r>
            <a:r>
              <a:rPr lang="ru-RU" dirty="0" err="1" smtClean="0"/>
              <a:t>пози</a:t>
            </a:r>
            <a:r>
              <a:rPr lang="ru-RU" dirty="0" smtClean="0"/>
              <a:t>- </a:t>
            </a:r>
            <a:r>
              <a:rPr lang="ru-RU" dirty="0" err="1" smtClean="0"/>
              <a:t>ція</a:t>
            </a:r>
            <a:r>
              <a:rPr lang="ru-RU" dirty="0" smtClean="0"/>
              <a:t> </a:t>
            </a:r>
            <a:r>
              <a:rPr lang="ru-RU" dirty="0" err="1" smtClean="0"/>
              <a:t>Сполученого</a:t>
            </a:r>
            <a:r>
              <a:rPr lang="ru-RU" dirty="0" smtClean="0"/>
              <a:t> </a:t>
            </a:r>
            <a:r>
              <a:rPr lang="ru-RU" dirty="0" err="1" smtClean="0"/>
              <a:t>Королівства</a:t>
            </a:r>
            <a:r>
              <a:rPr lang="ru-RU" dirty="0" smtClean="0"/>
              <a:t> </a:t>
            </a:r>
            <a:r>
              <a:rPr lang="ru-RU" dirty="0" err="1" smtClean="0"/>
              <a:t>відповідає</a:t>
            </a:r>
            <a:r>
              <a:rPr lang="ru-RU" dirty="0" smtClean="0"/>
              <a:t> </a:t>
            </a:r>
            <a:r>
              <a:rPr lang="ru-RU" dirty="0" err="1" smtClean="0"/>
              <a:t>і</a:t>
            </a:r>
            <a:r>
              <a:rPr lang="ru-RU" dirty="0" smtClean="0"/>
              <a:t> </a:t>
            </a:r>
            <a:r>
              <a:rPr lang="ru-RU" dirty="0" err="1" smtClean="0"/>
              <a:t>його</a:t>
            </a:r>
            <a:r>
              <a:rPr lang="ru-RU" dirty="0" smtClean="0"/>
              <a:t> </a:t>
            </a:r>
            <a:r>
              <a:rPr lang="ru-RU" dirty="0" err="1" smtClean="0"/>
              <a:t>власним</a:t>
            </a:r>
            <a:r>
              <a:rPr lang="ru-RU" dirty="0" smtClean="0"/>
              <a:t> </a:t>
            </a:r>
            <a:r>
              <a:rPr lang="ru-RU" dirty="0" err="1" smtClean="0"/>
              <a:t>національним</a:t>
            </a:r>
            <a:r>
              <a:rPr lang="ru-RU" dirty="0" smtClean="0"/>
              <a:t> </a:t>
            </a:r>
            <a:r>
              <a:rPr lang="ru-RU" dirty="0" err="1" smtClean="0"/>
              <a:t>інтересам</a:t>
            </a:r>
            <a:r>
              <a:rPr lang="ru-RU" dirty="0" smtClean="0"/>
              <a:t>. Доведено, </a:t>
            </a:r>
            <a:r>
              <a:rPr lang="ru-RU" dirty="0" err="1" smtClean="0"/>
              <a:t>що</a:t>
            </a:r>
            <a:r>
              <a:rPr lang="ru-RU" dirty="0" smtClean="0"/>
              <a:t> </a:t>
            </a:r>
            <a:r>
              <a:rPr lang="ru-RU" dirty="0" err="1" smtClean="0"/>
              <a:t>підтримка</a:t>
            </a:r>
            <a:r>
              <a:rPr lang="ru-RU" dirty="0" smtClean="0"/>
              <a:t> </a:t>
            </a:r>
            <a:r>
              <a:rPr lang="ru-RU" dirty="0" err="1" smtClean="0"/>
              <a:t>поширення</a:t>
            </a:r>
            <a:r>
              <a:rPr lang="ru-RU" dirty="0" smtClean="0"/>
              <a:t> НАТО </a:t>
            </a:r>
            <a:r>
              <a:rPr lang="ru-RU" dirty="0" err="1" smtClean="0"/>
              <a:t>співпа</a:t>
            </a:r>
            <a:r>
              <a:rPr lang="ru-RU" dirty="0" smtClean="0"/>
              <a:t>- </a:t>
            </a:r>
            <a:r>
              <a:rPr lang="ru-RU" dirty="0" err="1" smtClean="0"/>
              <a:t>дає</a:t>
            </a:r>
            <a:r>
              <a:rPr lang="ru-RU" dirty="0" smtClean="0"/>
              <a:t> </a:t>
            </a:r>
            <a:r>
              <a:rPr lang="ru-RU" dirty="0" err="1" smtClean="0"/>
              <a:t>з</a:t>
            </a:r>
            <a:r>
              <a:rPr lang="ru-RU" dirty="0" smtClean="0"/>
              <a:t> метою </a:t>
            </a:r>
            <a:r>
              <a:rPr lang="ru-RU" dirty="0" err="1" smtClean="0"/>
              <a:t>держави</a:t>
            </a:r>
            <a:r>
              <a:rPr lang="ru-RU" dirty="0" smtClean="0"/>
              <a:t> </a:t>
            </a:r>
            <a:r>
              <a:rPr lang="ru-RU" dirty="0" err="1" smtClean="0"/>
              <a:t>розповсюдження</a:t>
            </a:r>
            <a:r>
              <a:rPr lang="ru-RU" dirty="0" smtClean="0"/>
              <a:t> </a:t>
            </a:r>
            <a:r>
              <a:rPr lang="ru-RU" dirty="0" err="1" smtClean="0"/>
              <a:t>власного</a:t>
            </a:r>
            <a:r>
              <a:rPr lang="ru-RU" dirty="0" smtClean="0"/>
              <a:t> </a:t>
            </a:r>
            <a:r>
              <a:rPr lang="ru-RU" dirty="0" err="1" smtClean="0"/>
              <a:t>впливу</a:t>
            </a:r>
            <a:r>
              <a:rPr lang="ru-RU" dirty="0" smtClean="0"/>
              <a:t> на </a:t>
            </a:r>
            <a:r>
              <a:rPr lang="ru-RU" dirty="0" err="1" smtClean="0"/>
              <a:t>Східну</a:t>
            </a:r>
            <a:r>
              <a:rPr lang="ru-RU" dirty="0" smtClean="0"/>
              <a:t> </a:t>
            </a:r>
            <a:r>
              <a:rPr lang="ru-RU" dirty="0" err="1" smtClean="0"/>
              <a:t>Європу</a:t>
            </a:r>
            <a:r>
              <a:rPr lang="ru-RU" dirty="0" smtClean="0"/>
              <a:t> </a:t>
            </a:r>
            <a:r>
              <a:rPr lang="ru-RU" dirty="0" err="1" smtClean="0"/>
              <a:t>з</a:t>
            </a:r>
            <a:r>
              <a:rPr lang="ru-RU" dirty="0" smtClean="0"/>
              <a:t> </a:t>
            </a:r>
            <a:r>
              <a:rPr lang="ru-RU" dirty="0" err="1" smtClean="0"/>
              <a:t>економічних</a:t>
            </a:r>
            <a:r>
              <a:rPr lang="ru-RU" dirty="0" smtClean="0"/>
              <a:t>, а </a:t>
            </a:r>
            <a:r>
              <a:rPr lang="ru-RU" dirty="0" err="1" smtClean="0"/>
              <a:t>також</a:t>
            </a:r>
            <a:r>
              <a:rPr lang="ru-RU" dirty="0" smtClean="0"/>
              <a:t> </a:t>
            </a:r>
            <a:r>
              <a:rPr lang="ru-RU" dirty="0" err="1" smtClean="0"/>
              <a:t>і</a:t>
            </a:r>
            <a:r>
              <a:rPr lang="ru-RU" dirty="0" smtClean="0"/>
              <a:t> </a:t>
            </a:r>
            <a:r>
              <a:rPr lang="ru-RU" dirty="0" err="1" smtClean="0"/>
              <a:t>політичних</a:t>
            </a:r>
            <a:r>
              <a:rPr lang="ru-RU" dirty="0" smtClean="0"/>
              <a:t> </a:t>
            </a:r>
            <a:r>
              <a:rPr lang="ru-RU" dirty="0" err="1" smtClean="0"/>
              <a:t>міркувань</a:t>
            </a:r>
            <a:r>
              <a:rPr lang="ru-RU" dirty="0" smtClean="0"/>
              <a:t>. </a:t>
            </a:r>
            <a:r>
              <a:rPr lang="ru-RU" dirty="0" err="1" smtClean="0"/>
              <a:t>Процес</a:t>
            </a:r>
            <a:r>
              <a:rPr lang="ru-RU" dirty="0" smtClean="0"/>
              <a:t> </a:t>
            </a:r>
            <a:r>
              <a:rPr lang="ru-RU" dirty="0" err="1" smtClean="0"/>
              <a:t>експансії</a:t>
            </a:r>
            <a:r>
              <a:rPr lang="ru-RU" dirty="0" smtClean="0"/>
              <a:t> НАТО на </a:t>
            </a:r>
            <a:r>
              <a:rPr lang="ru-RU" dirty="0" err="1" smtClean="0"/>
              <a:t>схід</a:t>
            </a:r>
            <a:r>
              <a:rPr lang="ru-RU" dirty="0" smtClean="0"/>
              <a:t> </a:t>
            </a:r>
            <a:r>
              <a:rPr lang="ru-RU" dirty="0" err="1" smtClean="0"/>
              <a:t>було</a:t>
            </a:r>
            <a:r>
              <a:rPr lang="ru-RU" dirty="0" smtClean="0"/>
              <a:t> </a:t>
            </a:r>
            <a:r>
              <a:rPr lang="ru-RU" dirty="0" err="1" smtClean="0"/>
              <a:t>супро</a:t>
            </a:r>
            <a:r>
              <a:rPr lang="ru-RU" dirty="0" smtClean="0"/>
              <a:t>- </a:t>
            </a:r>
            <a:r>
              <a:rPr lang="ru-RU" dirty="0" err="1" smtClean="0"/>
              <a:t>воджено</a:t>
            </a:r>
            <a:r>
              <a:rPr lang="ru-RU" dirty="0" smtClean="0"/>
              <a:t> </a:t>
            </a:r>
            <a:r>
              <a:rPr lang="ru-RU" dirty="0" err="1" smtClean="0"/>
              <a:t>аналогічним</a:t>
            </a:r>
            <a:r>
              <a:rPr lang="ru-RU" dirty="0" smtClean="0"/>
              <a:t> </a:t>
            </a:r>
            <a:r>
              <a:rPr lang="ru-RU" dirty="0" err="1" smtClean="0"/>
              <a:t>процесом</a:t>
            </a:r>
            <a:r>
              <a:rPr lang="ru-RU" dirty="0" smtClean="0"/>
              <a:t> </a:t>
            </a:r>
            <a:r>
              <a:rPr lang="ru-RU" dirty="0" err="1" smtClean="0"/>
              <a:t>поширення</a:t>
            </a:r>
            <a:r>
              <a:rPr lang="ru-RU" dirty="0" smtClean="0"/>
              <a:t> ЄС в тому ж </a:t>
            </a:r>
            <a:r>
              <a:rPr lang="ru-RU" dirty="0" err="1" smtClean="0"/>
              <a:t>напрямку</a:t>
            </a:r>
            <a:r>
              <a:rPr lang="ru-RU" dirty="0" smtClean="0"/>
              <a:t>. На </a:t>
            </a:r>
            <a:r>
              <a:rPr lang="ru-RU" dirty="0" err="1" smtClean="0"/>
              <a:t>сьогодні</a:t>
            </a:r>
            <a:r>
              <a:rPr lang="ru-RU" dirty="0" smtClean="0"/>
              <a:t> </a:t>
            </a:r>
            <a:r>
              <a:rPr lang="ru-RU" dirty="0" err="1" smtClean="0"/>
              <a:t>європейські</a:t>
            </a:r>
            <a:r>
              <a:rPr lang="ru-RU" dirty="0" smtClean="0"/>
              <a:t> </a:t>
            </a:r>
            <a:r>
              <a:rPr lang="ru-RU" dirty="0" err="1" smtClean="0"/>
              <a:t>кордони</a:t>
            </a:r>
            <a:r>
              <a:rPr lang="ru-RU" dirty="0" smtClean="0"/>
              <a:t> </a:t>
            </a:r>
            <a:r>
              <a:rPr lang="ru-RU" dirty="0" err="1" smtClean="0"/>
              <a:t>цих</a:t>
            </a:r>
            <a:r>
              <a:rPr lang="ru-RU" dirty="0" smtClean="0"/>
              <a:t> </a:t>
            </a:r>
            <a:r>
              <a:rPr lang="ru-RU" dirty="0" err="1" smtClean="0"/>
              <a:t>органі</a:t>
            </a:r>
            <a:r>
              <a:rPr lang="ru-RU" dirty="0" smtClean="0"/>
              <a:t>- </a:t>
            </a:r>
            <a:r>
              <a:rPr lang="ru-RU" dirty="0" err="1" smtClean="0"/>
              <a:t>зацій</a:t>
            </a:r>
            <a:r>
              <a:rPr lang="ru-RU" dirty="0" smtClean="0"/>
              <a:t> </a:t>
            </a:r>
            <a:r>
              <a:rPr lang="ru-RU" dirty="0" err="1" smtClean="0"/>
              <a:t>майже</a:t>
            </a:r>
            <a:r>
              <a:rPr lang="ru-RU" dirty="0" smtClean="0"/>
              <a:t> </a:t>
            </a:r>
            <a:r>
              <a:rPr lang="ru-RU" dirty="0" err="1" smtClean="0"/>
              <a:t>співпадають</a:t>
            </a:r>
            <a:r>
              <a:rPr lang="ru-RU" dirty="0" smtClean="0"/>
              <a:t>.</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7500" lnSpcReduction="20000"/>
          </a:bodyPr>
          <a:lstStyle/>
          <a:p>
            <a:r>
              <a:rPr lang="ru-RU" dirty="0" err="1" smtClean="0"/>
              <a:t>Однак</a:t>
            </a:r>
            <a:r>
              <a:rPr lang="ru-RU" dirty="0" smtClean="0"/>
              <a:t>, </a:t>
            </a:r>
            <a:r>
              <a:rPr lang="ru-RU" dirty="0" err="1" smtClean="0"/>
              <a:t>якщо</a:t>
            </a:r>
            <a:r>
              <a:rPr lang="ru-RU" dirty="0" smtClean="0"/>
              <a:t> </a:t>
            </a:r>
            <a:r>
              <a:rPr lang="ru-RU" dirty="0" err="1" smtClean="0"/>
              <a:t>серед</a:t>
            </a:r>
            <a:r>
              <a:rPr lang="ru-RU" dirty="0" smtClean="0"/>
              <a:t> держав- </a:t>
            </a:r>
            <a:r>
              <a:rPr lang="ru-RU" dirty="0" err="1" smtClean="0"/>
              <a:t>членів</a:t>
            </a:r>
            <a:r>
              <a:rPr lang="ru-RU" dirty="0" smtClean="0"/>
              <a:t> ЄС Велика </a:t>
            </a:r>
            <a:r>
              <a:rPr lang="ru-RU" dirty="0" err="1" smtClean="0"/>
              <a:t>Британія</a:t>
            </a:r>
            <a:r>
              <a:rPr lang="ru-RU" dirty="0" smtClean="0"/>
              <a:t> </a:t>
            </a:r>
            <a:r>
              <a:rPr lang="ru-RU" dirty="0" err="1" smtClean="0"/>
              <a:t>належить</a:t>
            </a:r>
            <a:r>
              <a:rPr lang="ru-RU" dirty="0" smtClean="0"/>
              <a:t> до </a:t>
            </a:r>
            <a:r>
              <a:rPr lang="ru-RU" dirty="0" err="1" smtClean="0"/>
              <a:t>групи</a:t>
            </a:r>
            <a:r>
              <a:rPr lang="ru-RU" dirty="0" smtClean="0"/>
              <a:t> </a:t>
            </a:r>
            <a:r>
              <a:rPr lang="ru-RU" dirty="0" err="1" smtClean="0"/>
              <a:t>розвину</a:t>
            </a:r>
            <a:r>
              <a:rPr lang="ru-RU" dirty="0" smtClean="0"/>
              <a:t>- того "ядра" </a:t>
            </a:r>
            <a:r>
              <a:rPr lang="ru-RU" dirty="0" err="1" smtClean="0"/>
              <a:t>об'єднання</a:t>
            </a:r>
            <a:r>
              <a:rPr lang="ru-RU" dirty="0" smtClean="0"/>
              <a:t>, то в НАТО </a:t>
            </a:r>
            <a:r>
              <a:rPr lang="ru-RU" dirty="0" err="1" smtClean="0"/>
              <a:t>Сполучене</a:t>
            </a:r>
            <a:r>
              <a:rPr lang="ru-RU" dirty="0" smtClean="0"/>
              <a:t> </a:t>
            </a:r>
            <a:r>
              <a:rPr lang="ru-RU" dirty="0" err="1" smtClean="0"/>
              <a:t>Королівс</a:t>
            </a:r>
            <a:r>
              <a:rPr lang="ru-RU" dirty="0" smtClean="0"/>
              <a:t>- </a:t>
            </a:r>
            <a:r>
              <a:rPr lang="ru-RU" dirty="0" err="1" smtClean="0"/>
              <a:t>тво</a:t>
            </a:r>
            <a:r>
              <a:rPr lang="ru-RU" dirty="0" smtClean="0"/>
              <a:t> </a:t>
            </a:r>
            <a:r>
              <a:rPr lang="ru-RU" dirty="0" err="1" smtClean="0"/>
              <a:t>виступає</a:t>
            </a:r>
            <a:r>
              <a:rPr lang="ru-RU" dirty="0" smtClean="0"/>
              <a:t> </a:t>
            </a:r>
            <a:r>
              <a:rPr lang="ru-RU" dirty="0" err="1" smtClean="0"/>
              <a:t>беззаперечним</a:t>
            </a:r>
            <a:r>
              <a:rPr lang="ru-RU" dirty="0" smtClean="0"/>
              <a:t> </a:t>
            </a:r>
            <a:r>
              <a:rPr lang="ru-RU" dirty="0" err="1" smtClean="0"/>
              <a:t>європейським</a:t>
            </a:r>
            <a:r>
              <a:rPr lang="ru-RU" dirty="0" smtClean="0"/>
              <a:t> </a:t>
            </a:r>
            <a:r>
              <a:rPr lang="ru-RU" dirty="0" err="1" smtClean="0"/>
              <a:t>лідером</a:t>
            </a:r>
            <a:r>
              <a:rPr lang="ru-RU" dirty="0" smtClean="0"/>
              <a:t>. </a:t>
            </a:r>
            <a:r>
              <a:rPr lang="ru-RU" dirty="0" err="1" smtClean="0"/>
              <a:t>Власну</a:t>
            </a:r>
            <a:r>
              <a:rPr lang="ru-RU" dirty="0" smtClean="0"/>
              <a:t> </a:t>
            </a:r>
            <a:r>
              <a:rPr lang="ru-RU" dirty="0" err="1" smtClean="0"/>
              <a:t>впливовість</a:t>
            </a:r>
            <a:r>
              <a:rPr lang="ru-RU" dirty="0" smtClean="0"/>
              <a:t> на </a:t>
            </a:r>
            <a:r>
              <a:rPr lang="ru-RU" dirty="0" err="1" smtClean="0"/>
              <a:t>нових</a:t>
            </a:r>
            <a:r>
              <a:rPr lang="ru-RU" dirty="0" smtClean="0"/>
              <a:t> </a:t>
            </a:r>
            <a:r>
              <a:rPr lang="ru-RU" dirty="0" err="1" smtClean="0"/>
              <a:t>східноєвропейських</a:t>
            </a:r>
            <a:r>
              <a:rPr lang="ru-RU" dirty="0" smtClean="0"/>
              <a:t> парт- </a:t>
            </a:r>
            <a:r>
              <a:rPr lang="ru-RU" dirty="0" err="1" smtClean="0"/>
              <a:t>нерів</a:t>
            </a:r>
            <a:r>
              <a:rPr lang="ru-RU" dirty="0" smtClean="0"/>
              <a:t> </a:t>
            </a:r>
            <a:r>
              <a:rPr lang="ru-RU" dirty="0" err="1" smtClean="0"/>
              <a:t>можна</a:t>
            </a:r>
            <a:r>
              <a:rPr lang="ru-RU" dirty="0" smtClean="0"/>
              <a:t> </a:t>
            </a:r>
            <a:r>
              <a:rPr lang="ru-RU" dirty="0" err="1" smtClean="0"/>
              <a:t>реалізувати</a:t>
            </a:r>
            <a:r>
              <a:rPr lang="ru-RU" dirty="0" smtClean="0"/>
              <a:t> </a:t>
            </a:r>
            <a:r>
              <a:rPr lang="ru-RU" dirty="0" err="1" smtClean="0"/>
              <a:t>набагато</a:t>
            </a:r>
            <a:r>
              <a:rPr lang="ru-RU" dirty="0" smtClean="0"/>
              <a:t> </a:t>
            </a:r>
            <a:r>
              <a:rPr lang="ru-RU" dirty="0" err="1" smtClean="0"/>
              <a:t>успішніше</a:t>
            </a:r>
            <a:r>
              <a:rPr lang="ru-RU" dirty="0" smtClean="0"/>
              <a:t> </a:t>
            </a:r>
            <a:r>
              <a:rPr lang="ru-RU" dirty="0" err="1" smtClean="0"/>
              <a:t>з</a:t>
            </a:r>
            <a:r>
              <a:rPr lang="ru-RU" dirty="0" smtClean="0"/>
              <a:t> </a:t>
            </a:r>
            <a:r>
              <a:rPr lang="ru-RU" dirty="0" err="1" smtClean="0"/>
              <a:t>позиції</a:t>
            </a:r>
            <a:r>
              <a:rPr lang="ru-RU" dirty="0" smtClean="0"/>
              <a:t> </a:t>
            </a:r>
            <a:r>
              <a:rPr lang="ru-RU" dirty="0" err="1" smtClean="0"/>
              <a:t>лідера</a:t>
            </a:r>
            <a:r>
              <a:rPr lang="ru-RU" dirty="0" smtClean="0"/>
              <a:t>. </a:t>
            </a:r>
            <a:r>
              <a:rPr lang="ru-RU" dirty="0" err="1" smtClean="0"/>
              <a:t>Саме</a:t>
            </a:r>
            <a:r>
              <a:rPr lang="ru-RU" dirty="0" smtClean="0"/>
              <a:t> </a:t>
            </a:r>
            <a:r>
              <a:rPr lang="ru-RU" dirty="0" err="1" smtClean="0"/>
              <a:t>цей</a:t>
            </a:r>
            <a:r>
              <a:rPr lang="ru-RU" dirty="0" smtClean="0"/>
              <a:t> фактор, на наш </a:t>
            </a:r>
            <a:r>
              <a:rPr lang="ru-RU" dirty="0" err="1" smtClean="0"/>
              <a:t>погляд</a:t>
            </a:r>
            <a:r>
              <a:rPr lang="ru-RU" dirty="0" smtClean="0"/>
              <a:t>, </a:t>
            </a:r>
            <a:r>
              <a:rPr lang="ru-RU" dirty="0" err="1" smtClean="0"/>
              <a:t>слід</a:t>
            </a:r>
            <a:r>
              <a:rPr lang="ru-RU" dirty="0" smtClean="0"/>
              <a:t> </a:t>
            </a:r>
            <a:r>
              <a:rPr lang="ru-RU" dirty="0" err="1" smtClean="0"/>
              <a:t>вважати</a:t>
            </a:r>
            <a:r>
              <a:rPr lang="ru-RU" dirty="0" smtClean="0"/>
              <a:t> </a:t>
            </a:r>
            <a:r>
              <a:rPr lang="ru-RU" dirty="0" err="1" smtClean="0"/>
              <a:t>вирішальним</a:t>
            </a:r>
            <a:r>
              <a:rPr lang="ru-RU" dirty="0" smtClean="0"/>
              <a:t> в </a:t>
            </a:r>
            <a:r>
              <a:rPr lang="ru-RU" dirty="0" err="1" smtClean="0"/>
              <a:t>формуванні</a:t>
            </a:r>
            <a:r>
              <a:rPr lang="ru-RU" dirty="0" smtClean="0"/>
              <a:t> </a:t>
            </a:r>
            <a:r>
              <a:rPr lang="ru-RU" dirty="0" err="1" smtClean="0"/>
              <a:t>британської</a:t>
            </a:r>
            <a:r>
              <a:rPr lang="ru-RU" dirty="0" smtClean="0"/>
              <a:t> </a:t>
            </a:r>
            <a:r>
              <a:rPr lang="ru-RU" dirty="0" err="1" smtClean="0"/>
              <a:t>стратегії</a:t>
            </a:r>
            <a:r>
              <a:rPr lang="ru-RU" dirty="0" smtClean="0"/>
              <a:t>, </a:t>
            </a:r>
            <a:r>
              <a:rPr lang="ru-RU" dirty="0" err="1" smtClean="0"/>
              <a:t>спря</a:t>
            </a:r>
            <a:r>
              <a:rPr lang="ru-RU" dirty="0" smtClean="0"/>
              <a:t>- </a:t>
            </a:r>
            <a:r>
              <a:rPr lang="ru-RU" dirty="0" err="1" smtClean="0"/>
              <a:t>мованої</a:t>
            </a:r>
            <a:r>
              <a:rPr lang="ru-RU" dirty="0" smtClean="0"/>
              <a:t> на </a:t>
            </a:r>
            <a:r>
              <a:rPr lang="ru-RU" dirty="0" err="1" smtClean="0"/>
              <a:t>підтримку</a:t>
            </a:r>
            <a:r>
              <a:rPr lang="ru-RU" dirty="0" smtClean="0"/>
              <a:t> </a:t>
            </a:r>
            <a:r>
              <a:rPr lang="ru-RU" dirty="0" err="1" smtClean="0"/>
              <a:t>поширення</a:t>
            </a:r>
            <a:r>
              <a:rPr lang="ru-RU" dirty="0" smtClean="0"/>
              <a:t> НАТО. </a:t>
            </a:r>
            <a:r>
              <a:rPr lang="ru-RU" dirty="0" err="1" smtClean="0"/>
              <a:t>Можна</a:t>
            </a:r>
            <a:r>
              <a:rPr lang="ru-RU" dirty="0" smtClean="0"/>
              <a:t> </a:t>
            </a:r>
            <a:r>
              <a:rPr lang="ru-RU" dirty="0" err="1" smtClean="0"/>
              <a:t>запро</a:t>
            </a:r>
            <a:r>
              <a:rPr lang="ru-RU" dirty="0" smtClean="0"/>
              <a:t>- </a:t>
            </a:r>
            <a:r>
              <a:rPr lang="ru-RU" dirty="0" err="1" smtClean="0"/>
              <a:t>понувати</a:t>
            </a:r>
            <a:r>
              <a:rPr lang="ru-RU" dirty="0" smtClean="0"/>
              <a:t> </a:t>
            </a:r>
            <a:r>
              <a:rPr lang="ru-RU" dirty="0" err="1" smtClean="0"/>
              <a:t>гіпотетичний</a:t>
            </a:r>
            <a:r>
              <a:rPr lang="ru-RU" dirty="0" smtClean="0"/>
              <a:t> </a:t>
            </a:r>
            <a:r>
              <a:rPr lang="ru-RU" dirty="0" err="1" smtClean="0"/>
              <a:t>висновок</a:t>
            </a:r>
            <a:r>
              <a:rPr lang="ru-RU" dirty="0" smtClean="0"/>
              <a:t>, </a:t>
            </a:r>
            <a:r>
              <a:rPr lang="ru-RU" dirty="0" err="1" smtClean="0"/>
              <a:t>що</a:t>
            </a:r>
            <a:r>
              <a:rPr lang="ru-RU" dirty="0" smtClean="0"/>
              <a:t> низка </a:t>
            </a:r>
            <a:r>
              <a:rPr lang="ru-RU" dirty="0" err="1" smtClean="0"/>
              <a:t>нових</a:t>
            </a:r>
            <a:r>
              <a:rPr lang="ru-RU" dirty="0" smtClean="0"/>
              <a:t> </a:t>
            </a:r>
            <a:r>
              <a:rPr lang="ru-RU" dirty="0" err="1" smtClean="0"/>
              <a:t>схід</a:t>
            </a:r>
            <a:r>
              <a:rPr lang="ru-RU" dirty="0" smtClean="0"/>
              <a:t>- </a:t>
            </a:r>
            <a:r>
              <a:rPr lang="ru-RU" dirty="0" err="1" smtClean="0"/>
              <a:t>ноєвропейських</a:t>
            </a:r>
            <a:r>
              <a:rPr lang="ru-RU" dirty="0" smtClean="0"/>
              <a:t> держав стала членами Альянсу </a:t>
            </a:r>
            <a:r>
              <a:rPr lang="ru-RU" dirty="0" err="1" smtClean="0"/>
              <a:t>рані</a:t>
            </a:r>
            <a:r>
              <a:rPr lang="ru-RU" dirty="0" smtClean="0"/>
              <a:t>- </a:t>
            </a:r>
            <a:r>
              <a:rPr lang="ru-RU" dirty="0" err="1" smtClean="0"/>
              <a:t>ше</a:t>
            </a:r>
            <a:r>
              <a:rPr lang="ru-RU" dirty="0" smtClean="0"/>
              <a:t>, </a:t>
            </a:r>
            <a:r>
              <a:rPr lang="ru-RU" dirty="0" err="1" smtClean="0"/>
              <a:t>ніж</a:t>
            </a:r>
            <a:r>
              <a:rPr lang="ru-RU" dirty="0" smtClean="0"/>
              <a:t> </a:t>
            </a:r>
            <a:r>
              <a:rPr lang="ru-RU" dirty="0" err="1" smtClean="0"/>
              <a:t>приєдналася</a:t>
            </a:r>
            <a:r>
              <a:rPr lang="ru-RU" dirty="0" smtClean="0"/>
              <a:t> до </a:t>
            </a:r>
            <a:r>
              <a:rPr lang="ru-RU" dirty="0" err="1" smtClean="0"/>
              <a:t>Європейського</a:t>
            </a:r>
            <a:r>
              <a:rPr lang="ru-RU" dirty="0" smtClean="0"/>
              <a:t> Союзу, як ре- </a:t>
            </a:r>
            <a:r>
              <a:rPr lang="ru-RU" dirty="0" err="1" smtClean="0"/>
              <a:t>зультат</a:t>
            </a:r>
            <a:r>
              <a:rPr lang="ru-RU" dirty="0" smtClean="0"/>
              <a:t> </a:t>
            </a:r>
            <a:r>
              <a:rPr lang="ru-RU" dirty="0" err="1" smtClean="0"/>
              <a:t>втілення</a:t>
            </a:r>
            <a:r>
              <a:rPr lang="ru-RU" dirty="0" smtClean="0"/>
              <a:t> </a:t>
            </a:r>
            <a:r>
              <a:rPr lang="ru-RU" dirty="0" err="1" smtClean="0"/>
              <a:t>гнучкої</a:t>
            </a:r>
            <a:r>
              <a:rPr lang="ru-RU" dirty="0" smtClean="0"/>
              <a:t> та </a:t>
            </a:r>
            <a:r>
              <a:rPr lang="ru-RU" dirty="0" err="1" smtClean="0"/>
              <a:t>зважено`ї</a:t>
            </a:r>
            <a:r>
              <a:rPr lang="ru-RU" dirty="0" smtClean="0"/>
              <a:t> </a:t>
            </a:r>
            <a:r>
              <a:rPr lang="ru-RU" dirty="0" err="1" smtClean="0"/>
              <a:t>стратегії</a:t>
            </a:r>
            <a:r>
              <a:rPr lang="ru-RU" dirty="0" smtClean="0"/>
              <a:t> </a:t>
            </a:r>
            <a:r>
              <a:rPr lang="ru-RU" dirty="0" err="1" smtClean="0"/>
              <a:t>Великої</a:t>
            </a:r>
            <a:r>
              <a:rPr lang="ru-RU" dirty="0" smtClean="0"/>
              <a:t> </a:t>
            </a:r>
            <a:r>
              <a:rPr lang="ru-RU" dirty="0" err="1" smtClean="0"/>
              <a:t>Британії</a:t>
            </a:r>
            <a:r>
              <a:rPr lang="ru-RU" dirty="0" smtClean="0"/>
              <a:t> </a:t>
            </a:r>
            <a:r>
              <a:rPr lang="ru-RU" dirty="0" err="1" smtClean="0"/>
              <a:t>щодо</a:t>
            </a:r>
            <a:r>
              <a:rPr lang="ru-RU" dirty="0" smtClean="0"/>
              <a:t> </a:t>
            </a:r>
            <a:r>
              <a:rPr lang="ru-RU" dirty="0" err="1" smtClean="0"/>
              <a:t>поширення</a:t>
            </a:r>
            <a:r>
              <a:rPr lang="ru-RU" dirty="0" smtClean="0"/>
              <a:t> НАТО. Перед </a:t>
            </a:r>
            <a:r>
              <a:rPr lang="ru-RU" dirty="0" err="1" smtClean="0"/>
              <a:t>поширеним</a:t>
            </a:r>
            <a:r>
              <a:rPr lang="ru-RU" dirty="0" smtClean="0"/>
              <a:t> НАТО за </a:t>
            </a:r>
            <a:r>
              <a:rPr lang="ru-RU" dirty="0" err="1" smtClean="0"/>
              <a:t>нових</a:t>
            </a:r>
            <a:r>
              <a:rPr lang="ru-RU" dirty="0" smtClean="0"/>
              <a:t> умов </a:t>
            </a:r>
            <a:r>
              <a:rPr lang="ru-RU" dirty="0" err="1" smtClean="0"/>
              <a:t>поставатимуть</a:t>
            </a:r>
            <a:r>
              <a:rPr lang="ru-RU" dirty="0" smtClean="0"/>
              <a:t> </a:t>
            </a:r>
            <a:r>
              <a:rPr lang="ru-RU" dirty="0" err="1" smtClean="0"/>
              <a:t>і</a:t>
            </a:r>
            <a:r>
              <a:rPr lang="ru-RU" dirty="0" smtClean="0"/>
              <a:t> </a:t>
            </a:r>
            <a:r>
              <a:rPr lang="ru-RU" dirty="0" err="1" smtClean="0"/>
              <a:t>нові</a:t>
            </a:r>
            <a:r>
              <a:rPr lang="ru-RU" dirty="0" smtClean="0"/>
              <a:t> </a:t>
            </a:r>
            <a:r>
              <a:rPr lang="ru-RU" dirty="0" err="1" smtClean="0"/>
              <a:t>завдання</a:t>
            </a:r>
            <a:r>
              <a:rPr lang="ru-RU" dirty="0" smtClean="0"/>
              <a:t>.</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err="1" smtClean="0"/>
              <a:t>Аналіз</a:t>
            </a:r>
            <a:r>
              <a:rPr lang="ru-RU" dirty="0" smtClean="0"/>
              <a:t> </a:t>
            </a:r>
            <a:r>
              <a:rPr lang="ru-RU" dirty="0" err="1" smtClean="0"/>
              <a:t>показує</a:t>
            </a:r>
            <a:r>
              <a:rPr lang="ru-RU" dirty="0" smtClean="0"/>
              <a:t>, </a:t>
            </a:r>
            <a:r>
              <a:rPr lang="ru-RU" dirty="0" err="1" smtClean="0"/>
              <a:t>що</a:t>
            </a:r>
            <a:r>
              <a:rPr lang="ru-RU" dirty="0" smtClean="0"/>
              <a:t> роль </a:t>
            </a:r>
            <a:r>
              <a:rPr lang="ru-RU" dirty="0" err="1" smtClean="0"/>
              <a:t>майбутнього</a:t>
            </a:r>
            <a:r>
              <a:rPr lang="ru-RU" dirty="0" smtClean="0"/>
              <a:t> НАТО, голо- вними </a:t>
            </a:r>
            <a:r>
              <a:rPr lang="ru-RU" dirty="0" err="1" smtClean="0"/>
              <a:t>союзницькими</a:t>
            </a:r>
            <a:r>
              <a:rPr lang="ru-RU" dirty="0" smtClean="0"/>
              <a:t> опорами </a:t>
            </a:r>
            <a:r>
              <a:rPr lang="ru-RU" dirty="0" err="1" smtClean="0"/>
              <a:t>якого</a:t>
            </a:r>
            <a:r>
              <a:rPr lang="ru-RU" dirty="0" smtClean="0"/>
              <a:t> </a:t>
            </a:r>
            <a:r>
              <a:rPr lang="ru-RU" dirty="0" err="1" smtClean="0"/>
              <a:t>мають</a:t>
            </a:r>
            <a:r>
              <a:rPr lang="ru-RU" dirty="0" smtClean="0"/>
              <a:t> </a:t>
            </a:r>
            <a:r>
              <a:rPr lang="ru-RU" dirty="0" err="1" smtClean="0"/>
              <a:t>виступити</a:t>
            </a:r>
            <a:r>
              <a:rPr lang="ru-RU" dirty="0" smtClean="0"/>
              <a:t> США та ЄС, </a:t>
            </a:r>
            <a:r>
              <a:rPr lang="ru-RU" dirty="0" err="1" smtClean="0"/>
              <a:t>залежить</a:t>
            </a:r>
            <a:r>
              <a:rPr lang="ru-RU" dirty="0" smtClean="0"/>
              <a:t> </a:t>
            </a:r>
            <a:r>
              <a:rPr lang="ru-RU" dirty="0" err="1" smtClean="0"/>
              <a:t>від</a:t>
            </a:r>
            <a:r>
              <a:rPr lang="ru-RU" dirty="0" smtClean="0"/>
              <a:t> </a:t>
            </a:r>
            <a:r>
              <a:rPr lang="ru-RU" dirty="0" err="1" smtClean="0"/>
              <a:t>еволюції</a:t>
            </a:r>
            <a:r>
              <a:rPr lang="ru-RU" dirty="0" smtClean="0"/>
              <a:t> </a:t>
            </a:r>
            <a:r>
              <a:rPr lang="ru-RU" dirty="0" err="1" smtClean="0"/>
              <a:t>європейських</a:t>
            </a:r>
            <a:r>
              <a:rPr lang="ru-RU" dirty="0" smtClean="0"/>
              <a:t> </a:t>
            </a:r>
            <a:r>
              <a:rPr lang="ru-RU" dirty="0" err="1" smtClean="0"/>
              <a:t>збройних</a:t>
            </a:r>
            <a:r>
              <a:rPr lang="ru-RU" dirty="0" smtClean="0"/>
              <a:t> сил та </a:t>
            </a:r>
            <a:r>
              <a:rPr lang="ru-RU" dirty="0" err="1" smtClean="0"/>
              <a:t>ефективності</a:t>
            </a:r>
            <a:r>
              <a:rPr lang="ru-RU" dirty="0" smtClean="0"/>
              <a:t> </a:t>
            </a:r>
            <a:r>
              <a:rPr lang="ru-RU" dirty="0" err="1" smtClean="0"/>
              <a:t>пристосування</a:t>
            </a:r>
            <a:r>
              <a:rPr lang="ru-RU" dirty="0" smtClean="0"/>
              <a:t> структур Альянсу до тих </a:t>
            </a:r>
            <a:r>
              <a:rPr lang="ru-RU" dirty="0" err="1" smtClean="0"/>
              <a:t>змін</a:t>
            </a:r>
            <a:r>
              <a:rPr lang="ru-RU" dirty="0" smtClean="0"/>
              <a:t>, </a:t>
            </a:r>
            <a:r>
              <a:rPr lang="ru-RU" dirty="0" err="1" smtClean="0"/>
              <a:t>що</a:t>
            </a:r>
            <a:r>
              <a:rPr lang="ru-RU" dirty="0" smtClean="0"/>
              <a:t> </a:t>
            </a:r>
            <a:r>
              <a:rPr lang="ru-RU" dirty="0" err="1" smtClean="0"/>
              <a:t>відбуваються</a:t>
            </a:r>
            <a:r>
              <a:rPr lang="ru-RU" dirty="0" smtClean="0"/>
              <a:t> в </a:t>
            </a:r>
            <a:r>
              <a:rPr lang="ru-RU" dirty="0" err="1" smtClean="0"/>
              <a:t>Євросоюзі</a:t>
            </a:r>
            <a:r>
              <a:rPr lang="ru-RU" dirty="0" smtClean="0"/>
              <a:t>. </a:t>
            </a:r>
            <a:r>
              <a:rPr lang="ru-RU" dirty="0" err="1" smtClean="0"/>
              <a:t>Ве</a:t>
            </a:r>
            <a:r>
              <a:rPr lang="ru-RU" dirty="0" smtClean="0"/>
              <a:t>- лика </a:t>
            </a:r>
            <a:r>
              <a:rPr lang="ru-RU" dirty="0" err="1" smtClean="0"/>
              <a:t>Британія</a:t>
            </a:r>
            <a:r>
              <a:rPr lang="ru-RU" dirty="0" smtClean="0"/>
              <a:t> </a:t>
            </a:r>
            <a:r>
              <a:rPr lang="ru-RU" dirty="0" err="1" smtClean="0"/>
              <a:t>залишається</a:t>
            </a:r>
            <a:r>
              <a:rPr lang="ru-RU" dirty="0" smtClean="0"/>
              <a:t> </a:t>
            </a:r>
            <a:r>
              <a:rPr lang="ru-RU" dirty="0" err="1" smtClean="0"/>
              <a:t>головним</a:t>
            </a:r>
            <a:r>
              <a:rPr lang="ru-RU" dirty="0" smtClean="0"/>
              <a:t> </a:t>
            </a:r>
            <a:r>
              <a:rPr lang="ru-RU" dirty="0" err="1" smtClean="0"/>
              <a:t>пов'язувальним</a:t>
            </a:r>
            <a:r>
              <a:rPr lang="ru-RU" dirty="0" smtClean="0"/>
              <a:t> </a:t>
            </a:r>
            <a:r>
              <a:rPr lang="ru-RU" dirty="0" err="1" smtClean="0"/>
              <a:t>елементом</a:t>
            </a:r>
            <a:r>
              <a:rPr lang="ru-RU" dirty="0" smtClean="0"/>
              <a:t> в </a:t>
            </a:r>
            <a:r>
              <a:rPr lang="ru-RU" dirty="0" err="1" smtClean="0"/>
              <a:t>співробітництві</a:t>
            </a:r>
            <a:r>
              <a:rPr lang="ru-RU" dirty="0" smtClean="0"/>
              <a:t> США-ЄС. На </a:t>
            </a:r>
            <a:r>
              <a:rPr lang="ru-RU" dirty="0" err="1" smtClean="0"/>
              <a:t>сучасному</a:t>
            </a:r>
            <a:r>
              <a:rPr lang="ru-RU" dirty="0" smtClean="0"/>
              <a:t> </a:t>
            </a:r>
            <a:r>
              <a:rPr lang="ru-RU" dirty="0" err="1" smtClean="0"/>
              <a:t>етапі</a:t>
            </a:r>
            <a:r>
              <a:rPr lang="ru-RU" dirty="0" smtClean="0"/>
              <a:t> </a:t>
            </a:r>
            <a:r>
              <a:rPr lang="ru-RU" dirty="0" err="1" smtClean="0"/>
              <a:t>зовнішня</a:t>
            </a:r>
            <a:r>
              <a:rPr lang="ru-RU" dirty="0" smtClean="0"/>
              <a:t> </a:t>
            </a:r>
            <a:r>
              <a:rPr lang="ru-RU" dirty="0" err="1" smtClean="0"/>
              <a:t>або</a:t>
            </a:r>
            <a:r>
              <a:rPr lang="ru-RU" dirty="0" smtClean="0"/>
              <a:t> </a:t>
            </a:r>
            <a:r>
              <a:rPr lang="ru-RU" dirty="0" err="1" smtClean="0"/>
              <a:t>внутрішня</a:t>
            </a:r>
            <a:r>
              <a:rPr lang="ru-RU" dirty="0" smtClean="0"/>
              <a:t> </a:t>
            </a:r>
            <a:r>
              <a:rPr lang="ru-RU" dirty="0" err="1" smtClean="0"/>
              <a:t>загроза</a:t>
            </a:r>
            <a:r>
              <a:rPr lang="ru-RU" dirty="0" smtClean="0"/>
              <a:t> </a:t>
            </a:r>
            <a:r>
              <a:rPr lang="ru-RU" dirty="0" err="1" smtClean="0"/>
              <a:t>безпеці</a:t>
            </a:r>
            <a:r>
              <a:rPr lang="ru-RU" dirty="0" smtClean="0"/>
              <a:t> </a:t>
            </a:r>
            <a:r>
              <a:rPr lang="ru-RU" dirty="0" err="1" smtClean="0"/>
              <a:t>членів</a:t>
            </a:r>
            <a:r>
              <a:rPr lang="ru-RU" dirty="0" smtClean="0"/>
              <a:t> Альянсу </a:t>
            </a:r>
            <a:r>
              <a:rPr lang="ru-RU" dirty="0" err="1" smtClean="0"/>
              <a:t>може</a:t>
            </a:r>
            <a:r>
              <a:rPr lang="ru-RU" dirty="0" smtClean="0"/>
              <a:t> бути </a:t>
            </a:r>
            <a:r>
              <a:rPr lang="ru-RU" dirty="0" err="1" smtClean="0"/>
              <a:t>спричинена</a:t>
            </a:r>
            <a:r>
              <a:rPr lang="ru-RU" dirty="0" smtClean="0"/>
              <a:t> </a:t>
            </a:r>
            <a:r>
              <a:rPr lang="ru-RU" dirty="0" err="1" smtClean="0"/>
              <a:t>лише</a:t>
            </a:r>
            <a:r>
              <a:rPr lang="ru-RU" dirty="0" smtClean="0"/>
              <a:t> </a:t>
            </a:r>
            <a:r>
              <a:rPr lang="ru-RU" dirty="0" err="1" smtClean="0"/>
              <a:t>природними</a:t>
            </a:r>
            <a:r>
              <a:rPr lang="ru-RU" dirty="0" smtClean="0"/>
              <a:t> ката- строфами </a:t>
            </a:r>
            <a:r>
              <a:rPr lang="ru-RU" dirty="0" err="1" smtClean="0"/>
              <a:t>або</a:t>
            </a:r>
            <a:r>
              <a:rPr lang="ru-RU" dirty="0" smtClean="0"/>
              <a:t> </a:t>
            </a:r>
            <a:r>
              <a:rPr lang="ru-RU" dirty="0" err="1" smtClean="0"/>
              <a:t>недержавними</a:t>
            </a:r>
            <a:r>
              <a:rPr lang="ru-RU" dirty="0" smtClean="0"/>
              <a:t> </a:t>
            </a:r>
            <a:r>
              <a:rPr lang="ru-RU" dirty="0" err="1" smtClean="0"/>
              <a:t>акторами</a:t>
            </a:r>
            <a:r>
              <a:rPr lang="ru-RU" dirty="0" smtClean="0"/>
              <a:t>. На думку </a:t>
            </a:r>
            <a:r>
              <a:rPr lang="ru-RU" dirty="0" err="1" smtClean="0"/>
              <a:t>британського</a:t>
            </a:r>
            <a:r>
              <a:rPr lang="ru-RU" dirty="0" smtClean="0"/>
              <a:t> </a:t>
            </a:r>
            <a:r>
              <a:rPr lang="ru-RU" dirty="0" err="1" smtClean="0"/>
              <a:t>прем'єр-міністра</a:t>
            </a:r>
            <a:r>
              <a:rPr lang="ru-RU" dirty="0" smtClean="0"/>
              <a:t> </a:t>
            </a:r>
            <a:r>
              <a:rPr lang="ru-RU" dirty="0" err="1" smtClean="0"/>
              <a:t>Тоні</a:t>
            </a:r>
            <a:r>
              <a:rPr lang="ru-RU" dirty="0" smtClean="0"/>
              <a:t> </a:t>
            </a:r>
            <a:r>
              <a:rPr lang="ru-RU" dirty="0" err="1" smtClean="0"/>
              <a:t>Блера</a:t>
            </a:r>
            <a:r>
              <a:rPr lang="ru-RU" dirty="0" smtClean="0"/>
              <a:t>, </a:t>
            </a:r>
            <a:r>
              <a:rPr lang="ru-RU" dirty="0" err="1" smtClean="0"/>
              <a:t>головна</a:t>
            </a:r>
            <a:r>
              <a:rPr lang="ru-RU" dirty="0" smtClean="0"/>
              <a:t> роль </a:t>
            </a:r>
            <a:r>
              <a:rPr lang="ru-RU" dirty="0" err="1" smtClean="0"/>
              <a:t>сучасного</a:t>
            </a:r>
            <a:r>
              <a:rPr lang="ru-RU" dirty="0" smtClean="0"/>
              <a:t> НАТО як гаранта </a:t>
            </a:r>
            <a:r>
              <a:rPr lang="ru-RU" dirty="0" err="1" smtClean="0"/>
              <a:t>національної</a:t>
            </a:r>
            <a:r>
              <a:rPr lang="ru-RU" dirty="0" smtClean="0"/>
              <a:t> та </a:t>
            </a:r>
            <a:r>
              <a:rPr lang="ru-RU" dirty="0" err="1" smtClean="0"/>
              <a:t>колективної</a:t>
            </a:r>
            <a:r>
              <a:rPr lang="ru-RU" dirty="0" smtClean="0"/>
              <a:t> </a:t>
            </a:r>
            <a:r>
              <a:rPr lang="ru-RU" dirty="0" err="1" smtClean="0"/>
              <a:t>безпеки</a:t>
            </a:r>
            <a:r>
              <a:rPr lang="ru-RU" dirty="0" smtClean="0"/>
              <a:t> </a:t>
            </a:r>
            <a:r>
              <a:rPr lang="ru-RU" dirty="0" err="1" smtClean="0"/>
              <a:t>залишається</a:t>
            </a:r>
            <a:r>
              <a:rPr lang="ru-RU" dirty="0" smtClean="0"/>
              <a:t> </a:t>
            </a:r>
            <a:r>
              <a:rPr lang="ru-RU" dirty="0" err="1" smtClean="0"/>
              <a:t>незмінною</a:t>
            </a:r>
            <a:r>
              <a:rPr lang="ru-RU" dirty="0" smtClean="0"/>
              <a:t>. Але вона стала </a:t>
            </a:r>
            <a:r>
              <a:rPr lang="ru-RU" dirty="0" err="1" smtClean="0"/>
              <a:t>надто</a:t>
            </a:r>
            <a:r>
              <a:rPr lang="ru-RU" dirty="0" smtClean="0"/>
              <a:t> </a:t>
            </a:r>
            <a:r>
              <a:rPr lang="ru-RU" dirty="0" err="1" smtClean="0"/>
              <a:t>більшою</a:t>
            </a:r>
            <a:r>
              <a:rPr lang="ru-RU" dirty="0" smtClean="0"/>
              <a:t>. </a:t>
            </a:r>
            <a:r>
              <a:rPr lang="ru-RU" dirty="0" err="1" smtClean="0"/>
              <a:t>Після</a:t>
            </a:r>
            <a:r>
              <a:rPr lang="ru-RU" dirty="0" smtClean="0"/>
              <a:t> </a:t>
            </a:r>
            <a:r>
              <a:rPr lang="ru-RU" dirty="0" err="1" smtClean="0"/>
              <a:t>швидкої</a:t>
            </a:r>
            <a:r>
              <a:rPr lang="ru-RU" dirty="0" smtClean="0"/>
              <a:t> </a:t>
            </a:r>
            <a:r>
              <a:rPr lang="ru-RU" dirty="0" err="1" smtClean="0"/>
              <a:t>реакції</a:t>
            </a:r>
            <a:r>
              <a:rPr lang="ru-RU" dirty="0" smtClean="0"/>
              <a:t> </a:t>
            </a:r>
            <a:r>
              <a:rPr lang="ru-RU" dirty="0" err="1" smtClean="0"/>
              <a:t>Алья</a:t>
            </a:r>
            <a:r>
              <a:rPr lang="ru-RU" dirty="0" smtClean="0"/>
              <a:t>- </a:t>
            </a:r>
            <a:r>
              <a:rPr lang="ru-RU" dirty="0" err="1" smtClean="0"/>
              <a:t>нсу</a:t>
            </a:r>
            <a:r>
              <a:rPr lang="ru-RU" dirty="0" smtClean="0"/>
              <a:t> на </a:t>
            </a:r>
            <a:r>
              <a:rPr lang="ru-RU" dirty="0" err="1" smtClean="0"/>
              <a:t>трагічні</a:t>
            </a:r>
            <a:r>
              <a:rPr lang="ru-RU" dirty="0" smtClean="0"/>
              <a:t> </a:t>
            </a:r>
            <a:r>
              <a:rPr lang="ru-RU" dirty="0" err="1" smtClean="0"/>
              <a:t>події</a:t>
            </a:r>
            <a:r>
              <a:rPr lang="ru-RU" dirty="0" smtClean="0"/>
              <a:t> 11 </a:t>
            </a:r>
            <a:r>
              <a:rPr lang="ru-RU" dirty="0" err="1" smtClean="0"/>
              <a:t>вересня</a:t>
            </a:r>
            <a:r>
              <a:rPr lang="ru-RU" dirty="0" smtClean="0"/>
              <a:t> </a:t>
            </a:r>
            <a:r>
              <a:rPr lang="ru-RU" dirty="0" err="1" smtClean="0"/>
              <a:t>задіянням</a:t>
            </a:r>
            <a:r>
              <a:rPr lang="ru-RU" dirty="0" smtClean="0"/>
              <a:t> </a:t>
            </a:r>
            <a:r>
              <a:rPr lang="ru-RU" dirty="0" err="1" smtClean="0"/>
              <a:t>стабілізацій</a:t>
            </a:r>
            <a:r>
              <a:rPr lang="ru-RU" dirty="0" smtClean="0"/>
              <a:t>- них сил в </a:t>
            </a:r>
            <a:r>
              <a:rPr lang="ru-RU" dirty="0" err="1" smtClean="0"/>
              <a:t>Афганістані</a:t>
            </a:r>
            <a:r>
              <a:rPr lang="ru-RU" dirty="0" smtClean="0"/>
              <a:t> </a:t>
            </a:r>
            <a:r>
              <a:rPr lang="ru-RU" dirty="0" err="1" smtClean="0"/>
              <a:t>продемонстровано</a:t>
            </a:r>
            <a:r>
              <a:rPr lang="ru-RU" dirty="0" smtClean="0"/>
              <a:t>, </a:t>
            </a:r>
            <a:r>
              <a:rPr lang="ru-RU" dirty="0" err="1" smtClean="0"/>
              <a:t>що</a:t>
            </a:r>
            <a:r>
              <a:rPr lang="ru-RU" dirty="0" smtClean="0"/>
              <a:t> НАТО в </a:t>
            </a:r>
            <a:r>
              <a:rPr lang="ru-RU" dirty="0" err="1" smtClean="0"/>
              <a:t>змозі</a:t>
            </a:r>
            <a:r>
              <a:rPr lang="ru-RU" dirty="0" smtClean="0"/>
              <a:t> </a:t>
            </a:r>
            <a:r>
              <a:rPr lang="ru-RU" dirty="0" err="1" smtClean="0"/>
              <a:t>дати</a:t>
            </a:r>
            <a:r>
              <a:rPr lang="ru-RU" dirty="0" smtClean="0"/>
              <a:t> </a:t>
            </a:r>
            <a:r>
              <a:rPr lang="ru-RU" dirty="0" err="1" smtClean="0"/>
              <a:t>відповідь</a:t>
            </a:r>
            <a:r>
              <a:rPr lang="ru-RU" dirty="0" smtClean="0"/>
              <a:t> </a:t>
            </a:r>
            <a:r>
              <a:rPr lang="ru-RU" dirty="0" err="1" smtClean="0"/>
              <a:t>новим</a:t>
            </a:r>
            <a:r>
              <a:rPr lang="ru-RU" dirty="0" smtClean="0"/>
              <a:t> </a:t>
            </a:r>
            <a:r>
              <a:rPr lang="ru-RU" dirty="0" err="1" smtClean="0"/>
              <a:t>викликам</a:t>
            </a:r>
            <a:r>
              <a:rPr lang="ru-RU" dirty="0" smtClean="0"/>
              <a:t> та </a:t>
            </a:r>
            <a:r>
              <a:rPr lang="ru-RU" dirty="0" err="1" smtClean="0"/>
              <a:t>загрозам</a:t>
            </a:r>
            <a:r>
              <a:rPr lang="ru-RU" dirty="0" smtClean="0"/>
              <a:t> за межами </a:t>
            </a:r>
            <a:r>
              <a:rPr lang="ru-RU" dirty="0" err="1" smtClean="0"/>
              <a:t>своїх</a:t>
            </a:r>
            <a:r>
              <a:rPr lang="ru-RU" dirty="0" smtClean="0"/>
              <a:t> </a:t>
            </a:r>
            <a:r>
              <a:rPr lang="ru-RU" dirty="0" err="1" smtClean="0"/>
              <a:t>кордонів</a:t>
            </a:r>
            <a:r>
              <a:rPr lang="ru-RU" dirty="0" smtClean="0"/>
              <a:t> [З0].</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62500" lnSpcReduction="20000"/>
          </a:bodyPr>
          <a:lstStyle/>
          <a:p>
            <a:r>
              <a:rPr lang="ru-RU" dirty="0" smtClean="0"/>
              <a:t>Велика </a:t>
            </a:r>
            <a:r>
              <a:rPr lang="ru-RU" dirty="0" err="1" smtClean="0"/>
              <a:t>Британія</a:t>
            </a:r>
            <a:r>
              <a:rPr lang="ru-RU" dirty="0" smtClean="0"/>
              <a:t> </a:t>
            </a:r>
            <a:r>
              <a:rPr lang="ru-RU" dirty="0" err="1" smtClean="0"/>
              <a:t>відігравала</a:t>
            </a:r>
            <a:r>
              <a:rPr lang="ru-RU" dirty="0" smtClean="0"/>
              <a:t> </a:t>
            </a:r>
            <a:r>
              <a:rPr lang="ru-RU" dirty="0" err="1" smtClean="0"/>
              <a:t>провідну</a:t>
            </a:r>
            <a:r>
              <a:rPr lang="ru-RU" dirty="0" smtClean="0"/>
              <a:t> роль у </a:t>
            </a:r>
            <a:r>
              <a:rPr lang="ru-RU" dirty="0" err="1" smtClean="0"/>
              <a:t>вико</a:t>
            </a:r>
            <a:r>
              <a:rPr lang="ru-RU" dirty="0" smtClean="0"/>
              <a:t>- </a:t>
            </a:r>
            <a:r>
              <a:rPr lang="ru-RU" dirty="0" err="1" smtClean="0"/>
              <a:t>нанні</a:t>
            </a:r>
            <a:r>
              <a:rPr lang="ru-RU" dirty="0" smtClean="0"/>
              <a:t> </a:t>
            </a:r>
            <a:r>
              <a:rPr lang="ru-RU" dirty="0" err="1" smtClean="0"/>
              <a:t>протинаркотичних</a:t>
            </a:r>
            <a:r>
              <a:rPr lang="ru-RU" dirty="0" smtClean="0"/>
              <a:t> та </a:t>
            </a:r>
            <a:r>
              <a:rPr lang="ru-RU" dirty="0" err="1" smtClean="0"/>
              <a:t>реконструкційних</a:t>
            </a:r>
            <a:r>
              <a:rPr lang="ru-RU" dirty="0" smtClean="0"/>
              <a:t> </a:t>
            </a:r>
            <a:r>
              <a:rPr lang="ru-RU" dirty="0" err="1" smtClean="0"/>
              <a:t>програм</a:t>
            </a:r>
            <a:r>
              <a:rPr lang="ru-RU" dirty="0" smtClean="0"/>
              <a:t> Альянсу, у </a:t>
            </a:r>
            <a:r>
              <a:rPr lang="ru-RU" dirty="0" err="1" smtClean="0"/>
              <a:t>підтримці</a:t>
            </a:r>
            <a:r>
              <a:rPr lang="ru-RU" dirty="0" smtClean="0"/>
              <a:t> </a:t>
            </a:r>
            <a:r>
              <a:rPr lang="ru-RU" dirty="0" err="1" smtClean="0"/>
              <a:t>передвиборчої</a:t>
            </a:r>
            <a:r>
              <a:rPr lang="ru-RU" dirty="0" smtClean="0"/>
              <a:t> </a:t>
            </a:r>
            <a:r>
              <a:rPr lang="ru-RU" dirty="0" err="1" smtClean="0"/>
              <a:t>підготовки</a:t>
            </a:r>
            <a:r>
              <a:rPr lang="ru-RU" dirty="0" smtClean="0"/>
              <a:t> в </a:t>
            </a:r>
            <a:r>
              <a:rPr lang="ru-RU" dirty="0" err="1" smtClean="0"/>
              <a:t>Афга</a:t>
            </a:r>
            <a:r>
              <a:rPr lang="ru-RU" dirty="0" smtClean="0"/>
              <a:t>- </a:t>
            </a:r>
            <a:r>
              <a:rPr lang="ru-RU" dirty="0" err="1" smtClean="0"/>
              <a:t>ністані</a:t>
            </a:r>
            <a:r>
              <a:rPr lang="ru-RU" dirty="0" smtClean="0"/>
              <a:t>. Силами </a:t>
            </a:r>
            <a:r>
              <a:rPr lang="ru-RU" dirty="0" err="1" smtClean="0"/>
              <a:t>британської</a:t>
            </a:r>
            <a:r>
              <a:rPr lang="ru-RU" dirty="0" smtClean="0"/>
              <a:t> </a:t>
            </a:r>
            <a:r>
              <a:rPr lang="ru-RU" dirty="0" err="1" smtClean="0"/>
              <a:t>провінційної</a:t>
            </a:r>
            <a:r>
              <a:rPr lang="ru-RU" dirty="0" smtClean="0"/>
              <a:t> </a:t>
            </a:r>
            <a:r>
              <a:rPr lang="ru-RU" dirty="0" err="1" smtClean="0"/>
              <a:t>реконструк</a:t>
            </a:r>
            <a:r>
              <a:rPr lang="ru-RU" dirty="0" smtClean="0"/>
              <a:t>- </a:t>
            </a:r>
            <a:r>
              <a:rPr lang="ru-RU" dirty="0" err="1" smtClean="0"/>
              <a:t>ційно`ї</a:t>
            </a:r>
            <a:r>
              <a:rPr lang="ru-RU" dirty="0" smtClean="0"/>
              <a:t> </a:t>
            </a:r>
            <a:r>
              <a:rPr lang="ru-RU" dirty="0" err="1" smtClean="0"/>
              <a:t>бригади</a:t>
            </a:r>
            <a:r>
              <a:rPr lang="ru-RU" dirty="0" smtClean="0"/>
              <a:t> в </a:t>
            </a:r>
            <a:r>
              <a:rPr lang="ru-RU" dirty="0" err="1" smtClean="0"/>
              <a:t>Мазар-е</a:t>
            </a:r>
            <a:r>
              <a:rPr lang="ru-RU" dirty="0" smtClean="0"/>
              <a:t> </a:t>
            </a:r>
            <a:r>
              <a:rPr lang="ru-RU" dirty="0" err="1" smtClean="0"/>
              <a:t>Шарифі</a:t>
            </a:r>
            <a:r>
              <a:rPr lang="ru-RU" dirty="0" smtClean="0"/>
              <a:t> </a:t>
            </a:r>
            <a:r>
              <a:rPr lang="ru-RU" dirty="0" err="1" smtClean="0"/>
              <a:t>забезпечується</a:t>
            </a:r>
            <a:r>
              <a:rPr lang="ru-RU" dirty="0" smtClean="0"/>
              <a:t> без- пека поза межами Кабулу. В </a:t>
            </a:r>
            <a:r>
              <a:rPr lang="ru-RU" dirty="0" err="1" smtClean="0"/>
              <a:t>складі</a:t>
            </a:r>
            <a:r>
              <a:rPr lang="ru-RU" dirty="0" smtClean="0"/>
              <a:t> Сил </a:t>
            </a:r>
            <a:r>
              <a:rPr lang="ru-RU" dirty="0" err="1" smtClean="0"/>
              <a:t>міжнародної</a:t>
            </a:r>
            <a:r>
              <a:rPr lang="ru-RU" dirty="0" smtClean="0"/>
              <a:t> </a:t>
            </a:r>
            <a:r>
              <a:rPr lang="ru-RU" dirty="0" err="1" smtClean="0"/>
              <a:t>безпеки</a:t>
            </a:r>
            <a:r>
              <a:rPr lang="ru-RU" dirty="0" smtClean="0"/>
              <a:t> та </a:t>
            </a:r>
            <a:r>
              <a:rPr lang="ru-RU" dirty="0" err="1" smtClean="0"/>
              <a:t>допомоги</a:t>
            </a:r>
            <a:r>
              <a:rPr lang="ru-RU" dirty="0" smtClean="0"/>
              <a:t> </a:t>
            </a:r>
            <a:r>
              <a:rPr lang="ru-RU" dirty="0" err="1" smtClean="0"/>
              <a:t>під</a:t>
            </a:r>
            <a:r>
              <a:rPr lang="ru-RU" dirty="0" smtClean="0"/>
              <a:t> </a:t>
            </a:r>
            <a:r>
              <a:rPr lang="ru-RU" dirty="0" err="1" smtClean="0"/>
              <a:t>егідою</a:t>
            </a:r>
            <a:r>
              <a:rPr lang="ru-RU" dirty="0" smtClean="0"/>
              <a:t> НАТО </a:t>
            </a:r>
            <a:r>
              <a:rPr lang="ru-RU" dirty="0" err="1" smtClean="0"/>
              <a:t>задіяно</a:t>
            </a:r>
            <a:r>
              <a:rPr lang="ru-RU" dirty="0" smtClean="0"/>
              <a:t> </a:t>
            </a:r>
            <a:r>
              <a:rPr lang="ru-RU" dirty="0" err="1" smtClean="0"/>
              <a:t>понад</a:t>
            </a:r>
            <a:r>
              <a:rPr lang="ru-RU" dirty="0" smtClean="0"/>
              <a:t> 300 </a:t>
            </a:r>
            <a:r>
              <a:rPr lang="ru-RU" dirty="0" err="1" smtClean="0"/>
              <a:t>британців</a:t>
            </a:r>
            <a:r>
              <a:rPr lang="ru-RU" dirty="0" smtClean="0"/>
              <a:t> [З1]. На </a:t>
            </a:r>
            <a:r>
              <a:rPr lang="ru-RU" dirty="0" err="1" smtClean="0"/>
              <a:t>сьогодні</a:t>
            </a:r>
            <a:r>
              <a:rPr lang="ru-RU" dirty="0" smtClean="0"/>
              <a:t> </a:t>
            </a:r>
            <a:r>
              <a:rPr lang="ru-RU" dirty="0" err="1" smtClean="0"/>
              <a:t>переважна</a:t>
            </a:r>
            <a:r>
              <a:rPr lang="ru-RU" dirty="0" smtClean="0"/>
              <a:t> </a:t>
            </a:r>
            <a:r>
              <a:rPr lang="ru-RU" dirty="0" err="1" smtClean="0"/>
              <a:t>частина</a:t>
            </a:r>
            <a:r>
              <a:rPr lang="ru-RU" dirty="0" smtClean="0"/>
              <a:t> </a:t>
            </a:r>
            <a:r>
              <a:rPr lang="ru-RU" dirty="0" err="1" smtClean="0"/>
              <a:t>британських</a:t>
            </a:r>
            <a:r>
              <a:rPr lang="ru-RU" dirty="0" smtClean="0"/>
              <a:t> </a:t>
            </a:r>
            <a:r>
              <a:rPr lang="ru-RU" dirty="0" err="1" smtClean="0"/>
              <a:t>війсь</a:t>
            </a:r>
            <a:r>
              <a:rPr lang="ru-RU" dirty="0" smtClean="0"/>
              <a:t>- </a:t>
            </a:r>
            <a:r>
              <a:rPr lang="ru-RU" dirty="0" err="1" smtClean="0"/>
              <a:t>кових</a:t>
            </a:r>
            <a:r>
              <a:rPr lang="ru-RU" dirty="0" smtClean="0"/>
              <a:t> сил, </a:t>
            </a:r>
            <a:r>
              <a:rPr lang="ru-RU" dirty="0" err="1" smtClean="0"/>
              <a:t>ядерних</a:t>
            </a:r>
            <a:r>
              <a:rPr lang="ru-RU" dirty="0" smtClean="0"/>
              <a:t> та </a:t>
            </a:r>
            <a:r>
              <a:rPr lang="ru-RU" dirty="0" err="1" smtClean="0"/>
              <a:t>звичайних</a:t>
            </a:r>
            <a:r>
              <a:rPr lang="ru-RU" dirty="0" smtClean="0"/>
              <a:t> </a:t>
            </a:r>
            <a:r>
              <a:rPr lang="ru-RU" dirty="0" err="1" smtClean="0"/>
              <a:t>озброєнь</a:t>
            </a:r>
            <a:r>
              <a:rPr lang="ru-RU" dirty="0" smtClean="0"/>
              <a:t> </a:t>
            </a:r>
            <a:r>
              <a:rPr lang="ru-RU" dirty="0" err="1" smtClean="0"/>
              <a:t>та</a:t>
            </a:r>
            <a:r>
              <a:rPr lang="ru-RU" dirty="0" smtClean="0"/>
              <a:t> </a:t>
            </a:r>
            <a:r>
              <a:rPr lang="ru-RU" dirty="0" err="1" smtClean="0"/>
              <a:t>біля</a:t>
            </a:r>
            <a:r>
              <a:rPr lang="ru-RU" dirty="0" smtClean="0"/>
              <a:t> 95% </a:t>
            </a:r>
            <a:r>
              <a:rPr lang="ru-RU" dirty="0" err="1" smtClean="0"/>
              <a:t>витрат</a:t>
            </a:r>
            <a:r>
              <a:rPr lang="ru-RU" dirty="0" smtClean="0"/>
              <a:t> на оборону [З2] </a:t>
            </a:r>
            <a:r>
              <a:rPr lang="ru-RU" dirty="0" err="1" smtClean="0"/>
              <a:t>підпорядковані</a:t>
            </a:r>
            <a:r>
              <a:rPr lang="ru-RU" dirty="0" smtClean="0"/>
              <a:t> НАТО. </a:t>
            </a:r>
            <a:r>
              <a:rPr lang="ru-RU" dirty="0" err="1" smtClean="0"/>
              <a:t>Внесок</a:t>
            </a:r>
            <a:r>
              <a:rPr lang="ru-RU" dirty="0" smtClean="0"/>
              <a:t> </a:t>
            </a:r>
            <a:r>
              <a:rPr lang="ru-RU" dirty="0" err="1" smtClean="0"/>
              <a:t>Британії</a:t>
            </a:r>
            <a:r>
              <a:rPr lang="ru-RU" dirty="0" smtClean="0"/>
              <a:t> до </a:t>
            </a:r>
            <a:r>
              <a:rPr lang="ru-RU" dirty="0" err="1" smtClean="0"/>
              <a:t>цивільного</a:t>
            </a:r>
            <a:r>
              <a:rPr lang="ru-RU" dirty="0" smtClean="0"/>
              <a:t> бюджету НАТО </a:t>
            </a:r>
            <a:r>
              <a:rPr lang="ru-RU" dirty="0" err="1" smtClean="0"/>
              <a:t>складає</a:t>
            </a:r>
            <a:r>
              <a:rPr lang="ru-RU" dirty="0" smtClean="0"/>
              <a:t> 15, 7 </a:t>
            </a:r>
            <a:r>
              <a:rPr lang="ru-RU" dirty="0" err="1" smtClean="0"/>
              <a:t>мільйонів</a:t>
            </a:r>
            <a:r>
              <a:rPr lang="ru-RU" dirty="0" smtClean="0"/>
              <a:t> ф.ст., </a:t>
            </a:r>
            <a:r>
              <a:rPr lang="ru-RU" dirty="0" err="1" smtClean="0"/>
              <a:t>що</a:t>
            </a:r>
            <a:r>
              <a:rPr lang="ru-RU" dirty="0" smtClean="0"/>
              <a:t> </a:t>
            </a:r>
            <a:r>
              <a:rPr lang="ru-RU" dirty="0" err="1" smtClean="0"/>
              <a:t>є</a:t>
            </a:r>
            <a:r>
              <a:rPr lang="ru-RU" dirty="0" smtClean="0"/>
              <a:t> другим за </a:t>
            </a:r>
            <a:r>
              <a:rPr lang="ru-RU" dirty="0" err="1" smtClean="0"/>
              <a:t>обсягом</a:t>
            </a:r>
            <a:r>
              <a:rPr lang="ru-RU" dirty="0" smtClean="0"/>
              <a:t> </a:t>
            </a:r>
            <a:r>
              <a:rPr lang="ru-RU" dirty="0" err="1" smtClean="0"/>
              <a:t>після</a:t>
            </a:r>
            <a:r>
              <a:rPr lang="ru-RU" dirty="0" smtClean="0"/>
              <a:t> США [ЗЗ]. З 1992 року Велика </a:t>
            </a:r>
            <a:r>
              <a:rPr lang="ru-RU" dirty="0" err="1" smtClean="0"/>
              <a:t>Британія</a:t>
            </a:r>
            <a:r>
              <a:rPr lang="ru-RU" dirty="0" smtClean="0"/>
              <a:t> </a:t>
            </a:r>
            <a:r>
              <a:rPr lang="ru-RU" dirty="0" err="1" smtClean="0"/>
              <a:t>відмовилась</a:t>
            </a:r>
            <a:r>
              <a:rPr lang="ru-RU" dirty="0" smtClean="0"/>
              <a:t> </a:t>
            </a:r>
            <a:r>
              <a:rPr lang="ru-RU" dirty="0" err="1" smtClean="0"/>
              <a:t>від</a:t>
            </a:r>
            <a:r>
              <a:rPr lang="ru-RU" dirty="0" smtClean="0"/>
              <a:t> </a:t>
            </a:r>
            <a:r>
              <a:rPr lang="ru-RU" dirty="0" err="1" smtClean="0"/>
              <a:t>своїх</a:t>
            </a:r>
            <a:r>
              <a:rPr lang="ru-RU" dirty="0" smtClean="0"/>
              <a:t> систем "Пенс" та </a:t>
            </a:r>
            <a:r>
              <a:rPr lang="ru-RU" dirty="0" err="1" smtClean="0"/>
              <a:t>ядерної</a:t>
            </a:r>
            <a:r>
              <a:rPr lang="ru-RU" dirty="0" smtClean="0"/>
              <a:t> </a:t>
            </a:r>
            <a:r>
              <a:rPr lang="ru-RU" dirty="0" err="1" smtClean="0"/>
              <a:t>ствольно`ї</a:t>
            </a:r>
            <a:r>
              <a:rPr lang="ru-RU" dirty="0" smtClean="0"/>
              <a:t> </a:t>
            </a:r>
            <a:r>
              <a:rPr lang="ru-RU" dirty="0" err="1" smtClean="0"/>
              <a:t>артилерії</a:t>
            </a:r>
            <a:r>
              <a:rPr lang="ru-RU" dirty="0" smtClean="0"/>
              <a:t>, </a:t>
            </a:r>
            <a:r>
              <a:rPr lang="ru-RU" dirty="0" err="1" smtClean="0"/>
              <a:t>тактич</a:t>
            </a:r>
            <a:r>
              <a:rPr lang="ru-RU" dirty="0" smtClean="0"/>
              <a:t>- них </a:t>
            </a:r>
            <a:r>
              <a:rPr lang="ru-RU" dirty="0" err="1" smtClean="0"/>
              <a:t>ядерних</a:t>
            </a:r>
            <a:r>
              <a:rPr lang="ru-RU" dirty="0" smtClean="0"/>
              <a:t> </a:t>
            </a:r>
            <a:r>
              <a:rPr lang="ru-RU" dirty="0" err="1" smtClean="0"/>
              <a:t>озброєнь</a:t>
            </a:r>
            <a:r>
              <a:rPr lang="ru-RU" dirty="0" smtClean="0"/>
              <a:t> </a:t>
            </a:r>
            <a:r>
              <a:rPr lang="ru-RU" dirty="0" err="1" smtClean="0"/>
              <a:t>морського</a:t>
            </a:r>
            <a:r>
              <a:rPr lang="ru-RU" dirty="0" smtClean="0"/>
              <a:t> </a:t>
            </a:r>
            <a:r>
              <a:rPr lang="ru-RU" dirty="0" err="1" smtClean="0"/>
              <a:t>базування</a:t>
            </a:r>
            <a:r>
              <a:rPr lang="ru-RU" dirty="0" smtClean="0"/>
              <a:t>, </a:t>
            </a:r>
            <a:r>
              <a:rPr lang="ru-RU" dirty="0" err="1" smtClean="0"/>
              <a:t>що</a:t>
            </a:r>
            <a:r>
              <a:rPr lang="ru-RU" dirty="0" smtClean="0"/>
              <a:t> </a:t>
            </a:r>
            <a:r>
              <a:rPr lang="ru-RU" dirty="0" err="1" smtClean="0"/>
              <a:t>рані</a:t>
            </a:r>
            <a:r>
              <a:rPr lang="ru-RU" dirty="0" smtClean="0"/>
              <a:t>- </a:t>
            </a:r>
            <a:r>
              <a:rPr lang="ru-RU" dirty="0" err="1" smtClean="0"/>
              <a:t>ше</a:t>
            </a:r>
            <a:r>
              <a:rPr lang="ru-RU" dirty="0" smtClean="0"/>
              <a:t> </a:t>
            </a:r>
            <a:r>
              <a:rPr lang="ru-RU" dirty="0" err="1" smtClean="0"/>
              <a:t>були</a:t>
            </a:r>
            <a:r>
              <a:rPr lang="ru-RU" dirty="0" smtClean="0"/>
              <a:t> </a:t>
            </a:r>
            <a:r>
              <a:rPr lang="ru-RU" dirty="0" err="1" smtClean="0"/>
              <a:t>розташовані</a:t>
            </a:r>
            <a:r>
              <a:rPr lang="ru-RU" dirty="0" smtClean="0"/>
              <a:t> на </a:t>
            </a:r>
            <a:r>
              <a:rPr lang="ru-RU" dirty="0" err="1" smtClean="0"/>
              <a:t>надводних</a:t>
            </a:r>
            <a:r>
              <a:rPr lang="ru-RU" dirty="0" smtClean="0"/>
              <a:t> кораблях, та </a:t>
            </a:r>
            <a:r>
              <a:rPr lang="ru-RU" dirty="0" err="1" smtClean="0"/>
              <a:t>усіх</a:t>
            </a:r>
            <a:r>
              <a:rPr lang="ru-RU" dirty="0" smtClean="0"/>
              <a:t> </a:t>
            </a:r>
            <a:r>
              <a:rPr lang="ru-RU" dirty="0" err="1" smtClean="0"/>
              <a:t>ядерних</a:t>
            </a:r>
            <a:r>
              <a:rPr lang="ru-RU" dirty="0" smtClean="0"/>
              <a:t> </a:t>
            </a:r>
            <a:r>
              <a:rPr lang="ru-RU" dirty="0" err="1" smtClean="0"/>
              <a:t>озброєнь</a:t>
            </a:r>
            <a:r>
              <a:rPr lang="ru-RU" dirty="0" smtClean="0"/>
              <a:t> </a:t>
            </a:r>
            <a:r>
              <a:rPr lang="ru-RU" dirty="0" err="1" smtClean="0"/>
              <a:t>повітряного</a:t>
            </a:r>
            <a:r>
              <a:rPr lang="ru-RU" dirty="0" smtClean="0"/>
              <a:t> </a:t>
            </a:r>
            <a:r>
              <a:rPr lang="ru-RU" dirty="0" err="1" smtClean="0"/>
              <a:t>базування</a:t>
            </a:r>
            <a:r>
              <a:rPr lang="ru-RU" dirty="0" smtClean="0"/>
              <a:t>, </a:t>
            </a:r>
            <a:r>
              <a:rPr lang="ru-RU" dirty="0" err="1" smtClean="0"/>
              <a:t>припинивши</a:t>
            </a:r>
            <a:r>
              <a:rPr lang="ru-RU" dirty="0" smtClean="0"/>
              <a:t> таким чином </a:t>
            </a:r>
            <a:r>
              <a:rPr lang="ru-RU" dirty="0" err="1" smtClean="0"/>
              <a:t>використовувати</a:t>
            </a:r>
            <a:r>
              <a:rPr lang="ru-RU" dirty="0" smtClean="0"/>
              <a:t> </a:t>
            </a:r>
            <a:r>
              <a:rPr lang="ru-RU" dirty="0" err="1" smtClean="0"/>
              <a:t>свої</a:t>
            </a:r>
            <a:r>
              <a:rPr lang="ru-RU" dirty="0" smtClean="0"/>
              <a:t> </a:t>
            </a:r>
            <a:r>
              <a:rPr lang="ru-RU" dirty="0" err="1" smtClean="0"/>
              <a:t>літаки</a:t>
            </a:r>
            <a:r>
              <a:rPr lang="ru-RU" dirty="0" smtClean="0"/>
              <a:t> </a:t>
            </a:r>
            <a:r>
              <a:rPr lang="ru-RU" dirty="0" err="1" smtClean="0"/>
              <a:t>подвійного</a:t>
            </a:r>
            <a:r>
              <a:rPr lang="ru-RU" dirty="0" smtClean="0"/>
              <a:t> </a:t>
            </a:r>
            <a:r>
              <a:rPr lang="ru-RU" dirty="0" err="1" smtClean="0"/>
              <a:t>призначення</a:t>
            </a:r>
            <a:r>
              <a:rPr lang="ru-RU" dirty="0" smtClean="0"/>
              <a:t> в </a:t>
            </a:r>
            <a:r>
              <a:rPr lang="ru-RU" dirty="0" err="1" smtClean="0"/>
              <a:t>ролі</a:t>
            </a:r>
            <a:r>
              <a:rPr lang="ru-RU" dirty="0" smtClean="0"/>
              <a:t> </a:t>
            </a:r>
            <a:r>
              <a:rPr lang="ru-RU" dirty="0" err="1" smtClean="0"/>
              <a:t>носіїв</a:t>
            </a:r>
            <a:r>
              <a:rPr lang="ru-RU" dirty="0" smtClean="0"/>
              <a:t> </a:t>
            </a:r>
            <a:r>
              <a:rPr lang="ru-RU" dirty="0" err="1" smtClean="0"/>
              <a:t>ядерної</a:t>
            </a:r>
            <a:r>
              <a:rPr lang="ru-RU" dirty="0" smtClean="0"/>
              <a:t> </a:t>
            </a:r>
            <a:r>
              <a:rPr lang="ru-RU" dirty="0" err="1" smtClean="0"/>
              <a:t>зброї</a:t>
            </a:r>
            <a:r>
              <a:rPr lang="ru-RU" dirty="0" smtClean="0"/>
              <a:t>. </a:t>
            </a:r>
            <a:r>
              <a:rPr lang="ru-RU" dirty="0" err="1" smtClean="0"/>
              <a:t>Підводні</a:t>
            </a:r>
            <a:r>
              <a:rPr lang="ru-RU" dirty="0" smtClean="0"/>
              <a:t> </a:t>
            </a:r>
            <a:r>
              <a:rPr lang="ru-RU" dirty="0" err="1" smtClean="0"/>
              <a:t>чов</a:t>
            </a:r>
            <a:r>
              <a:rPr lang="ru-RU" dirty="0" smtClean="0"/>
              <a:t>- ни "</a:t>
            </a:r>
            <a:r>
              <a:rPr lang="ru-RU" dirty="0" err="1" smtClean="0"/>
              <a:t>Трайдент</a:t>
            </a:r>
            <a:r>
              <a:rPr lang="ru-RU" dirty="0" smtClean="0"/>
              <a:t>" </a:t>
            </a:r>
            <a:r>
              <a:rPr lang="ru-RU" dirty="0" err="1" smtClean="0"/>
              <a:t>залишились</a:t>
            </a:r>
            <a:r>
              <a:rPr lang="ru-RU" dirty="0" smtClean="0"/>
              <a:t> </a:t>
            </a:r>
            <a:r>
              <a:rPr lang="ru-RU" dirty="0" err="1" smtClean="0"/>
              <a:t>єдиною</a:t>
            </a:r>
            <a:r>
              <a:rPr lang="ru-RU" dirty="0" smtClean="0"/>
              <a:t> ядерною системою </a:t>
            </a:r>
            <a:r>
              <a:rPr lang="ru-RU" dirty="0" err="1" smtClean="0"/>
              <a:t>Великої</a:t>
            </a:r>
            <a:r>
              <a:rPr lang="ru-RU" dirty="0" smtClean="0"/>
              <a:t> </a:t>
            </a:r>
            <a:r>
              <a:rPr lang="ru-RU" dirty="0" err="1" smtClean="0"/>
              <a:t>Британії</a:t>
            </a:r>
            <a:r>
              <a:rPr lang="ru-RU" dirty="0" smtClean="0"/>
              <a:t> [З4].</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err="1" smtClean="0"/>
              <a:t>Досліджено</a:t>
            </a:r>
            <a:r>
              <a:rPr lang="ru-RU" dirty="0" smtClean="0"/>
              <a:t>, </a:t>
            </a:r>
            <a:r>
              <a:rPr lang="ru-RU" dirty="0" err="1" smtClean="0"/>
              <a:t>що</a:t>
            </a:r>
            <a:r>
              <a:rPr lang="ru-RU" dirty="0" smtClean="0"/>
              <a:t> на </a:t>
            </a:r>
            <a:r>
              <a:rPr lang="ru-RU" dirty="0" err="1" smtClean="0"/>
              <a:t>сучасному</a:t>
            </a:r>
            <a:r>
              <a:rPr lang="ru-RU" dirty="0" smtClean="0"/>
              <a:t> </a:t>
            </a:r>
            <a:r>
              <a:rPr lang="ru-RU" dirty="0" err="1" smtClean="0"/>
              <a:t>етапі</a:t>
            </a:r>
            <a:r>
              <a:rPr lang="ru-RU" dirty="0" smtClean="0"/>
              <a:t> </a:t>
            </a:r>
            <a:r>
              <a:rPr lang="ru-RU" dirty="0" err="1" smtClean="0"/>
              <a:t>внесок</a:t>
            </a:r>
            <a:r>
              <a:rPr lang="ru-RU" dirty="0" smtClean="0"/>
              <a:t> </a:t>
            </a:r>
            <a:r>
              <a:rPr lang="ru-RU" dirty="0" err="1" smtClean="0"/>
              <a:t>Британії</a:t>
            </a:r>
            <a:r>
              <a:rPr lang="ru-RU" dirty="0" smtClean="0"/>
              <a:t> до </a:t>
            </a:r>
            <a:r>
              <a:rPr lang="ru-RU" dirty="0" err="1" smtClean="0"/>
              <a:t>військової</a:t>
            </a:r>
            <a:r>
              <a:rPr lang="ru-RU" dirty="0" smtClean="0"/>
              <a:t> </a:t>
            </a:r>
            <a:r>
              <a:rPr lang="ru-RU" dirty="0" err="1" smtClean="0"/>
              <a:t>потужності</a:t>
            </a:r>
            <a:r>
              <a:rPr lang="ru-RU" dirty="0" smtClean="0"/>
              <a:t> НАТО </a:t>
            </a:r>
            <a:r>
              <a:rPr lang="ru-RU" dirty="0" err="1" smtClean="0"/>
              <a:t>складають</a:t>
            </a:r>
            <a:r>
              <a:rPr lang="ru-RU" dirty="0" smtClean="0"/>
              <a:t> </a:t>
            </a:r>
            <a:r>
              <a:rPr lang="ru-RU" dirty="0" err="1" smtClean="0"/>
              <a:t>її</a:t>
            </a:r>
            <a:r>
              <a:rPr lang="ru-RU" dirty="0" smtClean="0"/>
              <a:t> </a:t>
            </a:r>
            <a:r>
              <a:rPr lang="ru-RU" dirty="0" err="1" smtClean="0"/>
              <a:t>військово</a:t>
            </a:r>
            <a:r>
              <a:rPr lang="ru-RU" dirty="0" smtClean="0"/>
              <a:t>- </a:t>
            </a:r>
            <a:r>
              <a:rPr lang="ru-RU" dirty="0" err="1" smtClean="0"/>
              <a:t>морські</a:t>
            </a:r>
            <a:r>
              <a:rPr lang="ru-RU" dirty="0" smtClean="0"/>
              <a:t>, </a:t>
            </a:r>
            <a:r>
              <a:rPr lang="ru-RU" dirty="0" err="1" smtClean="0"/>
              <a:t>наземні</a:t>
            </a:r>
            <a:r>
              <a:rPr lang="ru-RU" dirty="0" smtClean="0"/>
              <a:t> та </a:t>
            </a:r>
            <a:r>
              <a:rPr lang="ru-RU" dirty="0" err="1" smtClean="0"/>
              <a:t>повітряні</a:t>
            </a:r>
            <a:r>
              <a:rPr lang="ru-RU" dirty="0" smtClean="0"/>
              <a:t> </a:t>
            </a:r>
            <a:r>
              <a:rPr lang="ru-RU" dirty="0" err="1" smtClean="0"/>
              <a:t>сили</a:t>
            </a:r>
            <a:r>
              <a:rPr lang="ru-RU" dirty="0" smtClean="0"/>
              <a:t>. </a:t>
            </a:r>
            <a:r>
              <a:rPr lang="ru-RU" dirty="0" err="1" smtClean="0"/>
              <a:t>Більшість</a:t>
            </a:r>
            <a:r>
              <a:rPr lang="ru-RU" dirty="0" smtClean="0"/>
              <a:t> суден </a:t>
            </a:r>
            <a:r>
              <a:rPr lang="ru-RU" dirty="0" err="1" smtClean="0"/>
              <a:t>королівського</a:t>
            </a:r>
            <a:r>
              <a:rPr lang="ru-RU" dirty="0" smtClean="0"/>
              <a:t> </a:t>
            </a:r>
            <a:r>
              <a:rPr lang="ru-RU" dirty="0" err="1" smtClean="0"/>
              <a:t>військово-морського</a:t>
            </a:r>
            <a:r>
              <a:rPr lang="ru-RU" dirty="0" smtClean="0"/>
              <a:t> флоту </a:t>
            </a:r>
            <a:r>
              <a:rPr lang="ru-RU" dirty="0" err="1" smtClean="0"/>
              <a:t>підпорядко</a:t>
            </a:r>
            <a:r>
              <a:rPr lang="ru-RU" dirty="0" smtClean="0"/>
              <a:t>- </a:t>
            </a:r>
            <a:r>
              <a:rPr lang="ru-RU" dirty="0" err="1" smtClean="0"/>
              <a:t>вана</a:t>
            </a:r>
            <a:r>
              <a:rPr lang="ru-RU" dirty="0" smtClean="0"/>
              <a:t> </a:t>
            </a:r>
            <a:r>
              <a:rPr lang="ru-RU" dirty="0" err="1" smtClean="0"/>
              <a:t>командуванню</a:t>
            </a:r>
            <a:r>
              <a:rPr lang="ru-RU" dirty="0" smtClean="0"/>
              <a:t> Альянсу. </a:t>
            </a:r>
            <a:r>
              <a:rPr lang="ru-RU" dirty="0" err="1" smtClean="0"/>
              <a:t>Його</a:t>
            </a:r>
            <a:r>
              <a:rPr lang="ru-RU" dirty="0" smtClean="0"/>
              <a:t> </a:t>
            </a:r>
            <a:r>
              <a:rPr lang="ru-RU" dirty="0" err="1" smtClean="0"/>
              <a:t>головними</a:t>
            </a:r>
            <a:r>
              <a:rPr lang="ru-RU" dirty="0" smtClean="0"/>
              <a:t> </a:t>
            </a:r>
            <a:r>
              <a:rPr lang="ru-RU" dirty="0" err="1" smtClean="0"/>
              <a:t>компо</a:t>
            </a:r>
            <a:r>
              <a:rPr lang="ru-RU" dirty="0" smtClean="0"/>
              <a:t>- </a:t>
            </a:r>
            <a:r>
              <a:rPr lang="ru-RU" dirty="0" err="1" smtClean="0"/>
              <a:t>нентами</a:t>
            </a:r>
            <a:r>
              <a:rPr lang="ru-RU" dirty="0" smtClean="0"/>
              <a:t> </a:t>
            </a:r>
            <a:r>
              <a:rPr lang="ru-RU" dirty="0" err="1" smtClean="0"/>
              <a:t>виступають</a:t>
            </a:r>
            <a:r>
              <a:rPr lang="ru-RU" dirty="0" smtClean="0"/>
              <a:t>: три </a:t>
            </a:r>
            <a:r>
              <a:rPr lang="ru-RU" dirty="0" err="1" smtClean="0"/>
              <a:t>авіаносці</a:t>
            </a:r>
            <a:r>
              <a:rPr lang="ru-RU" dirty="0" smtClean="0"/>
              <a:t> та </a:t>
            </a:r>
            <a:r>
              <a:rPr lang="ru-RU" dirty="0" err="1" smtClean="0"/>
              <a:t>гелікоптерні</a:t>
            </a:r>
            <a:r>
              <a:rPr lang="ru-RU" dirty="0" smtClean="0"/>
              <a:t> </a:t>
            </a:r>
            <a:r>
              <a:rPr lang="ru-RU" dirty="0" err="1" smtClean="0"/>
              <a:t>авіаносці</a:t>
            </a:r>
            <a:r>
              <a:rPr lang="ru-RU" dirty="0" smtClean="0"/>
              <a:t>; З1 </a:t>
            </a:r>
            <a:r>
              <a:rPr lang="ru-RU" dirty="0" err="1" smtClean="0"/>
              <a:t>есмінці</a:t>
            </a:r>
            <a:r>
              <a:rPr lang="ru-RU" dirty="0" smtClean="0"/>
              <a:t> та </a:t>
            </a:r>
            <a:r>
              <a:rPr lang="ru-RU" dirty="0" err="1" smtClean="0"/>
              <a:t>фрегати</a:t>
            </a:r>
            <a:r>
              <a:rPr lang="ru-RU" dirty="0" smtClean="0"/>
              <a:t> </a:t>
            </a:r>
            <a:r>
              <a:rPr lang="ru-RU" dirty="0" err="1" smtClean="0"/>
              <a:t>та</a:t>
            </a:r>
            <a:r>
              <a:rPr lang="ru-RU" dirty="0" smtClean="0"/>
              <a:t> </a:t>
            </a:r>
            <a:r>
              <a:rPr lang="ru-RU" dirty="0" err="1" smtClean="0"/>
              <a:t>мінно-тральних</a:t>
            </a:r>
            <a:r>
              <a:rPr lang="ru-RU" dirty="0" smtClean="0"/>
              <a:t> контр- </a:t>
            </a:r>
            <a:r>
              <a:rPr lang="ru-RU" dirty="0" err="1" smtClean="0"/>
              <a:t>наступних</a:t>
            </a:r>
            <a:r>
              <a:rPr lang="ru-RU" dirty="0" smtClean="0"/>
              <a:t> судна; 12 </a:t>
            </a:r>
            <a:r>
              <a:rPr lang="ru-RU" dirty="0" err="1" smtClean="0"/>
              <a:t>ядерних</a:t>
            </a:r>
            <a:r>
              <a:rPr lang="ru-RU" dirty="0" smtClean="0"/>
              <a:t> субмарин </a:t>
            </a:r>
            <a:r>
              <a:rPr lang="ru-RU" dirty="0" err="1" smtClean="0"/>
              <a:t>з</a:t>
            </a:r>
            <a:r>
              <a:rPr lang="ru-RU" dirty="0" smtClean="0"/>
              <a:t> </a:t>
            </a:r>
            <a:r>
              <a:rPr lang="ru-RU" dirty="0" err="1" smtClean="0"/>
              <a:t>балістичними</a:t>
            </a:r>
            <a:r>
              <a:rPr lang="ru-RU" dirty="0" smtClean="0"/>
              <a:t> ракетами типу Томагавк; </a:t>
            </a:r>
            <a:r>
              <a:rPr lang="ru-RU" dirty="0" err="1" smtClean="0"/>
              <a:t>амфібі`ї</a:t>
            </a:r>
            <a:r>
              <a:rPr lang="ru-RU" dirty="0" smtClean="0"/>
              <a:t> </a:t>
            </a:r>
            <a:r>
              <a:rPr lang="ru-RU" dirty="0" err="1" smtClean="0"/>
              <a:t>з</a:t>
            </a:r>
            <a:r>
              <a:rPr lang="ru-RU" dirty="0" smtClean="0"/>
              <a:t> командною бригадою та </a:t>
            </a:r>
            <a:r>
              <a:rPr lang="ru-RU" dirty="0" err="1" smtClean="0"/>
              <a:t>спеціальним</a:t>
            </a:r>
            <a:r>
              <a:rPr lang="ru-RU" dirty="0" smtClean="0"/>
              <a:t> </a:t>
            </a:r>
            <a:r>
              <a:rPr lang="ru-RU" dirty="0" err="1" smtClean="0"/>
              <a:t>вантажем</a:t>
            </a:r>
            <a:r>
              <a:rPr lang="ru-RU" dirty="0" smtClean="0"/>
              <a:t>. </a:t>
            </a:r>
            <a:r>
              <a:rPr lang="ru-RU" dirty="0" err="1" smtClean="0"/>
              <a:t>Під</a:t>
            </a:r>
            <a:r>
              <a:rPr lang="ru-RU" dirty="0" smtClean="0"/>
              <a:t> </a:t>
            </a:r>
            <a:r>
              <a:rPr lang="ru-RU" dirty="0" err="1" smtClean="0"/>
              <a:t>командуванням</a:t>
            </a:r>
            <a:r>
              <a:rPr lang="ru-RU" dirty="0" smtClean="0"/>
              <a:t> </a:t>
            </a:r>
            <a:r>
              <a:rPr lang="ru-RU" dirty="0" err="1" smtClean="0"/>
              <a:t>британського</a:t>
            </a:r>
            <a:r>
              <a:rPr lang="ru-RU" dirty="0" smtClean="0"/>
              <a:t> генерала </a:t>
            </a:r>
            <a:r>
              <a:rPr lang="ru-RU" dirty="0" err="1" smtClean="0"/>
              <a:t>перебу</a:t>
            </a:r>
            <a:r>
              <a:rPr lang="ru-RU" dirty="0" smtClean="0"/>
              <a:t>- </a:t>
            </a:r>
            <a:r>
              <a:rPr lang="ru-RU" dirty="0" err="1" smtClean="0"/>
              <a:t>вають</a:t>
            </a:r>
            <a:r>
              <a:rPr lang="ru-RU" dirty="0" smtClean="0"/>
              <a:t> </a:t>
            </a:r>
            <a:r>
              <a:rPr lang="ru-RU" dirty="0" err="1" smtClean="0"/>
              <a:t>чотири</a:t>
            </a:r>
            <a:r>
              <a:rPr lang="ru-RU" dirty="0" smtClean="0"/>
              <a:t> </a:t>
            </a:r>
            <a:r>
              <a:rPr lang="ru-RU" dirty="0" err="1" smtClean="0"/>
              <a:t>дівізії</a:t>
            </a:r>
            <a:r>
              <a:rPr lang="ru-RU" dirty="0" smtClean="0"/>
              <a:t> Сил </a:t>
            </a:r>
            <a:r>
              <a:rPr lang="ru-RU" dirty="0" err="1" smtClean="0"/>
              <a:t>швидкого</a:t>
            </a:r>
            <a:r>
              <a:rPr lang="ru-RU" dirty="0" smtClean="0"/>
              <a:t> </a:t>
            </a:r>
            <a:r>
              <a:rPr lang="ru-RU" dirty="0" err="1" smtClean="0"/>
              <a:t>реагування</a:t>
            </a:r>
            <a:r>
              <a:rPr lang="ru-RU" dirty="0" smtClean="0"/>
              <a:t> НАТО. З десяти </a:t>
            </a:r>
            <a:r>
              <a:rPr lang="ru-RU" dirty="0" err="1" smtClean="0"/>
              <a:t>дивізій</a:t>
            </a:r>
            <a:r>
              <a:rPr lang="ru-RU" dirty="0" smtClean="0"/>
              <a:t> корпусу НАТО </a:t>
            </a:r>
            <a:r>
              <a:rPr lang="ru-RU" dirty="0" err="1" smtClean="0"/>
              <a:t>дві</a:t>
            </a:r>
            <a:r>
              <a:rPr lang="ru-RU" dirty="0" smtClean="0"/>
              <a:t> </a:t>
            </a:r>
            <a:r>
              <a:rPr lang="ru-RU" dirty="0" err="1" smtClean="0"/>
              <a:t>є</a:t>
            </a:r>
            <a:r>
              <a:rPr lang="ru-RU" dirty="0" smtClean="0"/>
              <a:t> </a:t>
            </a:r>
            <a:r>
              <a:rPr lang="ru-RU" dirty="0" err="1" smtClean="0"/>
              <a:t>британськими</a:t>
            </a:r>
            <a:r>
              <a:rPr lang="ru-RU" dirty="0" smtClean="0"/>
              <a:t>, </a:t>
            </a:r>
            <a:r>
              <a:rPr lang="ru-RU" dirty="0" err="1" smtClean="0"/>
              <a:t>дис</a:t>
            </a:r>
            <a:r>
              <a:rPr lang="ru-RU" dirty="0" smtClean="0"/>
              <a:t>- </a:t>
            </a:r>
            <a:r>
              <a:rPr lang="ru-RU" dirty="0" err="1" smtClean="0"/>
              <a:t>локованими</a:t>
            </a:r>
            <a:r>
              <a:rPr lang="ru-RU" dirty="0" smtClean="0"/>
              <a:t> в </a:t>
            </a:r>
            <a:r>
              <a:rPr lang="ru-RU" dirty="0" err="1" smtClean="0"/>
              <a:t>Німеччині</a:t>
            </a:r>
            <a:r>
              <a:rPr lang="ru-RU" dirty="0" smtClean="0"/>
              <a:t> та </a:t>
            </a:r>
            <a:r>
              <a:rPr lang="ru-RU" dirty="0" err="1" smtClean="0"/>
              <a:t>Сполученому</a:t>
            </a:r>
            <a:r>
              <a:rPr lang="ru-RU" dirty="0" smtClean="0"/>
              <a:t> </a:t>
            </a:r>
            <a:r>
              <a:rPr lang="ru-RU" dirty="0" err="1" smtClean="0"/>
              <a:t>Королівстві</a:t>
            </a:r>
            <a:r>
              <a:rPr lang="ru-RU" dirty="0" smtClean="0"/>
              <a:t>. </a:t>
            </a:r>
            <a:r>
              <a:rPr lang="ru-RU" dirty="0" err="1" smtClean="0"/>
              <a:t>Чисельність</a:t>
            </a:r>
            <a:r>
              <a:rPr lang="ru-RU" dirty="0" smtClean="0"/>
              <a:t> </a:t>
            </a:r>
            <a:r>
              <a:rPr lang="ru-RU" dirty="0" err="1" smtClean="0"/>
              <a:t>британських</a:t>
            </a:r>
            <a:r>
              <a:rPr lang="ru-RU" dirty="0" smtClean="0"/>
              <a:t> </a:t>
            </a:r>
            <a:r>
              <a:rPr lang="ru-RU" dirty="0" err="1" smtClean="0"/>
              <a:t>військ</a:t>
            </a:r>
            <a:r>
              <a:rPr lang="ru-RU" dirty="0" smtClean="0"/>
              <a:t> </a:t>
            </a:r>
            <a:r>
              <a:rPr lang="ru-RU" dirty="0" err="1" smtClean="0"/>
              <a:t>складає</a:t>
            </a:r>
            <a:r>
              <a:rPr lang="ru-RU" dirty="0" smtClean="0"/>
              <a:t> 55 000 </a:t>
            </a:r>
            <a:r>
              <a:rPr lang="ru-RU" dirty="0" err="1" smtClean="0"/>
              <a:t>чоловік</a:t>
            </a:r>
            <a:r>
              <a:rPr lang="ru-RU" dirty="0" smtClean="0"/>
              <a:t>. В </a:t>
            </a:r>
            <a:r>
              <a:rPr lang="ru-RU" dirty="0" err="1" smtClean="0"/>
              <a:t>Британії</a:t>
            </a:r>
            <a:r>
              <a:rPr lang="ru-RU" dirty="0" smtClean="0"/>
              <a:t> </a:t>
            </a:r>
            <a:r>
              <a:rPr lang="ru-RU" dirty="0" err="1" smtClean="0"/>
              <a:t>також</a:t>
            </a:r>
            <a:r>
              <a:rPr lang="ru-RU" dirty="0" smtClean="0"/>
              <a:t> </a:t>
            </a:r>
            <a:r>
              <a:rPr lang="ru-RU" dirty="0" err="1" smtClean="0"/>
              <a:t>перебуває</a:t>
            </a:r>
            <a:r>
              <a:rPr lang="ru-RU" dirty="0" smtClean="0"/>
              <a:t> </a:t>
            </a:r>
            <a:r>
              <a:rPr lang="ru-RU" dirty="0" err="1" smtClean="0"/>
              <a:t>аеромобільна</a:t>
            </a:r>
            <a:r>
              <a:rPr lang="ru-RU" dirty="0" smtClean="0"/>
              <a:t> бригада ба- </a:t>
            </a:r>
            <a:r>
              <a:rPr lang="ru-RU" dirty="0" err="1" smtClean="0"/>
              <a:t>гатонаціональних</a:t>
            </a:r>
            <a:r>
              <a:rPr lang="ru-RU" dirty="0" smtClean="0"/>
              <a:t> сил корпусу НАТО. </a:t>
            </a:r>
            <a:r>
              <a:rPr lang="ru-RU" dirty="0" err="1" smtClean="0"/>
              <a:t>Визначено</a:t>
            </a:r>
            <a:r>
              <a:rPr lang="ru-RU" dirty="0" smtClean="0"/>
              <a:t>, </a:t>
            </a:r>
            <a:r>
              <a:rPr lang="ru-RU" dirty="0" err="1" smtClean="0"/>
              <a:t>що</a:t>
            </a:r>
            <a:r>
              <a:rPr lang="ru-RU" dirty="0" smtClean="0"/>
              <a:t> </a:t>
            </a:r>
            <a:r>
              <a:rPr lang="ru-RU" dirty="0" err="1" smtClean="0"/>
              <a:t>військово-повітряні</a:t>
            </a:r>
            <a:r>
              <a:rPr lang="ru-RU" dirty="0" smtClean="0"/>
              <a:t> </a:t>
            </a:r>
            <a:r>
              <a:rPr lang="ru-RU" dirty="0" err="1" smtClean="0"/>
              <a:t>сили</a:t>
            </a:r>
            <a:r>
              <a:rPr lang="ru-RU" dirty="0" smtClean="0"/>
              <a:t> </a:t>
            </a:r>
            <a:r>
              <a:rPr lang="ru-RU" dirty="0" err="1" smtClean="0"/>
              <a:t>Британії</a:t>
            </a:r>
            <a:r>
              <a:rPr lang="ru-RU" dirty="0" smtClean="0"/>
              <a:t>, </a:t>
            </a:r>
            <a:r>
              <a:rPr lang="ru-RU" dirty="0" err="1" smtClean="0"/>
              <a:t>підпорядковані</a:t>
            </a:r>
            <a:r>
              <a:rPr lang="ru-RU" dirty="0" smtClean="0"/>
              <a:t> НАТО, </a:t>
            </a:r>
            <a:r>
              <a:rPr lang="ru-RU" dirty="0" err="1" smtClean="0"/>
              <a:t>складають</a:t>
            </a:r>
            <a:r>
              <a:rPr lang="ru-RU" dirty="0" smtClean="0"/>
              <a:t> </a:t>
            </a:r>
            <a:r>
              <a:rPr lang="ru-RU" dirty="0" err="1" smtClean="0"/>
              <a:t>біля</a:t>
            </a:r>
            <a:r>
              <a:rPr lang="ru-RU" dirty="0" smtClean="0"/>
              <a:t> 100 </a:t>
            </a:r>
            <a:r>
              <a:rPr lang="ru-RU" dirty="0" err="1" smtClean="0"/>
              <a:t>літаків</a:t>
            </a:r>
            <a:r>
              <a:rPr lang="ru-RU" dirty="0" smtClean="0"/>
              <a:t> та 40 </a:t>
            </a:r>
            <a:r>
              <a:rPr lang="ru-RU" dirty="0" err="1" smtClean="0"/>
              <a:t>гелікоптерів</a:t>
            </a:r>
            <a:r>
              <a:rPr lang="ru-RU" dirty="0" smtClean="0"/>
              <a:t> [З5].</a:t>
            </a: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85000" lnSpcReduction="20000"/>
          </a:bodyPr>
          <a:lstStyle/>
          <a:p>
            <a:r>
              <a:rPr lang="ru-RU" dirty="0" err="1" smtClean="0"/>
              <a:t>Військова</a:t>
            </a:r>
            <a:r>
              <a:rPr lang="ru-RU" dirty="0" smtClean="0"/>
              <a:t> доктрина </a:t>
            </a:r>
            <a:r>
              <a:rPr lang="ru-RU" dirty="0" err="1" smtClean="0"/>
              <a:t>Сполученого</a:t>
            </a:r>
            <a:r>
              <a:rPr lang="ru-RU" dirty="0" smtClean="0"/>
              <a:t> </a:t>
            </a:r>
            <a:r>
              <a:rPr lang="ru-RU" dirty="0" err="1" smtClean="0"/>
              <a:t>Королівства</a:t>
            </a:r>
            <a:r>
              <a:rPr lang="ru-RU" dirty="0" smtClean="0"/>
              <a:t> </a:t>
            </a:r>
            <a:r>
              <a:rPr lang="ru-RU" dirty="0" err="1" smtClean="0"/>
              <a:t>побу</a:t>
            </a:r>
            <a:r>
              <a:rPr lang="ru-RU" dirty="0" smtClean="0"/>
              <a:t>- </a:t>
            </a:r>
            <a:r>
              <a:rPr lang="ru-RU" dirty="0" err="1" smtClean="0"/>
              <a:t>дована</a:t>
            </a:r>
            <a:r>
              <a:rPr lang="ru-RU" dirty="0" smtClean="0"/>
              <a:t> на </a:t>
            </a:r>
            <a:r>
              <a:rPr lang="ru-RU" dirty="0" err="1" smtClean="0"/>
              <a:t>принципі</a:t>
            </a:r>
            <a:r>
              <a:rPr lang="ru-RU" dirty="0" smtClean="0"/>
              <a:t>, </a:t>
            </a:r>
            <a:r>
              <a:rPr lang="ru-RU" dirty="0" err="1" smtClean="0"/>
              <a:t>згідно</a:t>
            </a:r>
            <a:r>
              <a:rPr lang="ru-RU" dirty="0" smtClean="0"/>
              <a:t> </a:t>
            </a:r>
            <a:r>
              <a:rPr lang="ru-RU" dirty="0" err="1" smtClean="0"/>
              <a:t>з</a:t>
            </a:r>
            <a:r>
              <a:rPr lang="ru-RU" dirty="0" smtClean="0"/>
              <a:t> </a:t>
            </a:r>
            <a:r>
              <a:rPr lang="ru-RU" dirty="0" err="1" smtClean="0"/>
              <a:t>яким</a:t>
            </a:r>
            <a:r>
              <a:rPr lang="ru-RU" dirty="0" smtClean="0"/>
              <a:t> </a:t>
            </a:r>
            <a:r>
              <a:rPr lang="ru-RU" dirty="0" err="1" smtClean="0"/>
              <a:t>військові</a:t>
            </a:r>
            <a:r>
              <a:rPr lang="ru-RU" dirty="0" smtClean="0"/>
              <a:t> </a:t>
            </a:r>
            <a:r>
              <a:rPr lang="ru-RU" dirty="0" err="1" smtClean="0"/>
              <a:t>сили</a:t>
            </a:r>
            <a:r>
              <a:rPr lang="ru-RU" dirty="0" smtClean="0"/>
              <a:t> </a:t>
            </a:r>
            <a:r>
              <a:rPr lang="ru-RU" dirty="0" err="1" smtClean="0"/>
              <a:t>мають</a:t>
            </a:r>
            <a:r>
              <a:rPr lang="ru-RU" dirty="0" smtClean="0"/>
              <a:t> </a:t>
            </a:r>
            <a:r>
              <a:rPr lang="ru-RU" dirty="0" err="1" smtClean="0"/>
              <a:t>зустріти</a:t>
            </a:r>
            <a:r>
              <a:rPr lang="ru-RU" dirty="0" smtClean="0"/>
              <a:t> противника на </a:t>
            </a:r>
            <a:r>
              <a:rPr lang="ru-RU" dirty="0" err="1" smtClean="0"/>
              <a:t>якомога</a:t>
            </a:r>
            <a:r>
              <a:rPr lang="ru-RU" dirty="0" smtClean="0"/>
              <a:t> </a:t>
            </a:r>
            <a:r>
              <a:rPr lang="ru-RU" dirty="0" err="1" smtClean="0"/>
              <a:t>більшій</a:t>
            </a:r>
            <a:r>
              <a:rPr lang="ru-RU" dirty="0" smtClean="0"/>
              <a:t> </a:t>
            </a:r>
            <a:r>
              <a:rPr lang="ru-RU" dirty="0" err="1" smtClean="0"/>
              <a:t>відстані</a:t>
            </a:r>
            <a:r>
              <a:rPr lang="ru-RU" dirty="0" smtClean="0"/>
              <a:t> </a:t>
            </a:r>
            <a:r>
              <a:rPr lang="ru-RU" dirty="0" err="1" smtClean="0"/>
              <a:t>від</a:t>
            </a:r>
            <a:r>
              <a:rPr lang="ru-RU" dirty="0" smtClean="0"/>
              <a:t> те- </a:t>
            </a:r>
            <a:r>
              <a:rPr lang="ru-RU" dirty="0" err="1" smtClean="0"/>
              <a:t>риторії</a:t>
            </a:r>
            <a:r>
              <a:rPr lang="ru-RU" dirty="0" smtClean="0"/>
              <a:t> </a:t>
            </a:r>
            <a:r>
              <a:rPr lang="ru-RU" dirty="0" err="1" smtClean="0"/>
              <a:t>своєї</a:t>
            </a:r>
            <a:r>
              <a:rPr lang="ru-RU" dirty="0" smtClean="0"/>
              <a:t> </a:t>
            </a:r>
            <a:r>
              <a:rPr lang="ru-RU" dirty="0" err="1" smtClean="0"/>
              <a:t>держави</a:t>
            </a:r>
            <a:r>
              <a:rPr lang="ru-RU" dirty="0" smtClean="0"/>
              <a:t>. Велика </a:t>
            </a:r>
            <a:r>
              <a:rPr lang="ru-RU" dirty="0" err="1" smtClean="0"/>
              <a:t>Британія</a:t>
            </a:r>
            <a:r>
              <a:rPr lang="ru-RU" dirty="0" smtClean="0"/>
              <a:t> </a:t>
            </a:r>
            <a:r>
              <a:rPr lang="ru-RU" dirty="0" err="1" smtClean="0"/>
              <a:t>виявилася</a:t>
            </a:r>
            <a:r>
              <a:rPr lang="ru-RU" dirty="0" smtClean="0"/>
              <a:t> </a:t>
            </a:r>
            <a:r>
              <a:rPr lang="ru-RU" dirty="0" err="1" smtClean="0"/>
              <a:t>найактивнішим</a:t>
            </a:r>
            <a:r>
              <a:rPr lang="ru-RU" dirty="0" smtClean="0"/>
              <a:t> </a:t>
            </a:r>
            <a:r>
              <a:rPr lang="ru-RU" dirty="0" err="1" smtClean="0"/>
              <a:t>з</a:t>
            </a:r>
            <a:r>
              <a:rPr lang="ru-RU" dirty="0" smtClean="0"/>
              <a:t> </a:t>
            </a:r>
            <a:r>
              <a:rPr lang="ru-RU" dirty="0" err="1" smtClean="0"/>
              <a:t>членів</a:t>
            </a:r>
            <a:r>
              <a:rPr lang="ru-RU" dirty="0" smtClean="0"/>
              <a:t> Альянсу, коли </a:t>
            </a:r>
            <a:r>
              <a:rPr lang="ru-RU" dirty="0" err="1" smtClean="0"/>
              <a:t>Статтю</a:t>
            </a:r>
            <a:r>
              <a:rPr lang="ru-RU" dirty="0" smtClean="0"/>
              <a:t> 5 </a:t>
            </a:r>
            <a:r>
              <a:rPr lang="ru-RU" dirty="0" err="1" smtClean="0"/>
              <a:t>Ва</a:t>
            </a:r>
            <a:r>
              <a:rPr lang="ru-RU" dirty="0" smtClean="0"/>
              <a:t>- </a:t>
            </a:r>
            <a:r>
              <a:rPr lang="ru-RU" dirty="0" err="1" smtClean="0"/>
              <a:t>шингтонсько`ї</a:t>
            </a:r>
            <a:r>
              <a:rPr lang="ru-RU" dirty="0" smtClean="0"/>
              <a:t> угоди </a:t>
            </a:r>
            <a:r>
              <a:rPr lang="ru-RU" dirty="0" err="1" smtClean="0"/>
              <a:t>було</a:t>
            </a:r>
            <a:r>
              <a:rPr lang="ru-RU" dirty="0" smtClean="0"/>
              <a:t> </a:t>
            </a:r>
            <a:r>
              <a:rPr lang="ru-RU" dirty="0" err="1" smtClean="0"/>
              <a:t>вперше</a:t>
            </a:r>
            <a:r>
              <a:rPr lang="ru-RU" dirty="0" smtClean="0"/>
              <a:t> введено в </a:t>
            </a:r>
            <a:r>
              <a:rPr lang="ru-RU" dirty="0" err="1" smtClean="0"/>
              <a:t>дію</a:t>
            </a:r>
            <a:r>
              <a:rPr lang="ru-RU" dirty="0" smtClean="0"/>
              <a:t> у вере- </a:t>
            </a:r>
            <a:r>
              <a:rPr lang="ru-RU" dirty="0" err="1" smtClean="0"/>
              <a:t>сні</a:t>
            </a:r>
            <a:r>
              <a:rPr lang="ru-RU" dirty="0" smtClean="0"/>
              <a:t> 2001 року в </a:t>
            </a:r>
            <a:r>
              <a:rPr lang="ru-RU" dirty="0" err="1" smtClean="0"/>
              <a:t>зв'язку</a:t>
            </a:r>
            <a:r>
              <a:rPr lang="ru-RU" dirty="0" smtClean="0"/>
              <a:t> </a:t>
            </a:r>
            <a:r>
              <a:rPr lang="ru-RU" dirty="0" err="1" smtClean="0"/>
              <a:t>з</a:t>
            </a:r>
            <a:r>
              <a:rPr lang="ru-RU" dirty="0" smtClean="0"/>
              <a:t> </a:t>
            </a:r>
            <a:r>
              <a:rPr lang="ru-RU" dirty="0" err="1" smtClean="0"/>
              <a:t>терористичними</a:t>
            </a:r>
            <a:r>
              <a:rPr lang="ru-RU" dirty="0" smtClean="0"/>
              <a:t> актами </a:t>
            </a:r>
            <a:r>
              <a:rPr lang="ru-RU" dirty="0" err="1" smtClean="0"/>
              <a:t>проти</a:t>
            </a:r>
            <a:r>
              <a:rPr lang="ru-RU" dirty="0" smtClean="0"/>
              <a:t> </a:t>
            </a:r>
            <a:r>
              <a:rPr lang="ru-RU" dirty="0" err="1" smtClean="0"/>
              <a:t>Сполучених</a:t>
            </a:r>
            <a:r>
              <a:rPr lang="ru-RU" dirty="0" smtClean="0"/>
              <a:t> </a:t>
            </a:r>
            <a:r>
              <a:rPr lang="ru-RU" dirty="0" err="1" smtClean="0"/>
              <a:t>Штатів</a:t>
            </a:r>
            <a:r>
              <a:rPr lang="ru-RU" dirty="0" smtClean="0"/>
              <a:t>. "</a:t>
            </a:r>
            <a:r>
              <a:rPr lang="ru-RU" dirty="0" err="1" smtClean="0"/>
              <a:t>Сполучені</a:t>
            </a:r>
            <a:r>
              <a:rPr lang="ru-RU" dirty="0" smtClean="0"/>
              <a:t> </a:t>
            </a:r>
            <a:r>
              <a:rPr lang="ru-RU" dirty="0" err="1" smtClean="0"/>
              <a:t>Штати</a:t>
            </a:r>
            <a:r>
              <a:rPr lang="ru-RU" dirty="0" smtClean="0"/>
              <a:t> та </a:t>
            </a:r>
            <a:r>
              <a:rPr lang="ru-RU" dirty="0" err="1" smtClean="0"/>
              <a:t>Сполучене</a:t>
            </a:r>
            <a:r>
              <a:rPr lang="ru-RU" dirty="0" smtClean="0"/>
              <a:t> </a:t>
            </a:r>
            <a:r>
              <a:rPr lang="ru-RU" dirty="0" err="1" smtClean="0"/>
              <a:t>Королівство</a:t>
            </a:r>
            <a:r>
              <a:rPr lang="ru-RU" dirty="0" smtClean="0"/>
              <a:t> </a:t>
            </a:r>
            <a:r>
              <a:rPr lang="ru-RU" dirty="0" err="1" smtClean="0"/>
              <a:t>мають</a:t>
            </a:r>
            <a:r>
              <a:rPr lang="ru-RU" dirty="0" smtClean="0"/>
              <a:t> разом </a:t>
            </a:r>
            <a:r>
              <a:rPr lang="ru-RU" dirty="0" err="1" smtClean="0"/>
              <a:t>дуже</a:t>
            </a:r>
            <a:r>
              <a:rPr lang="ru-RU" dirty="0" smtClean="0"/>
              <a:t> </a:t>
            </a:r>
            <a:r>
              <a:rPr lang="ru-RU" dirty="0" err="1" smtClean="0"/>
              <a:t>розвинуте</a:t>
            </a:r>
            <a:r>
              <a:rPr lang="ru-RU" dirty="0" smtClean="0"/>
              <a:t> партнерство, - </a:t>
            </a:r>
            <a:r>
              <a:rPr lang="ru-RU" dirty="0" err="1" smtClean="0"/>
              <a:t>зазначив</a:t>
            </a:r>
            <a:r>
              <a:rPr lang="ru-RU" dirty="0" smtClean="0"/>
              <a:t> </a:t>
            </a:r>
            <a:r>
              <a:rPr lang="ru-RU" dirty="0" err="1" smtClean="0"/>
              <a:t>Т.Блер</a:t>
            </a:r>
            <a:r>
              <a:rPr lang="ru-RU" dirty="0" smtClean="0"/>
              <a:t> </a:t>
            </a:r>
            <a:r>
              <a:rPr lang="ru-RU" dirty="0" err="1" smtClean="0"/>
              <a:t>під</a:t>
            </a:r>
            <a:r>
              <a:rPr lang="ru-RU" dirty="0" smtClean="0"/>
              <a:t> час </a:t>
            </a:r>
            <a:r>
              <a:rPr lang="ru-RU" dirty="0" err="1" smtClean="0"/>
              <a:t>візиту</a:t>
            </a:r>
            <a:r>
              <a:rPr lang="ru-RU" dirty="0" smtClean="0"/>
              <a:t> до Вашингтону, - ми </a:t>
            </a:r>
            <a:r>
              <a:rPr lang="ru-RU" dirty="0" err="1" smtClean="0"/>
              <a:t>поділяємо</a:t>
            </a:r>
            <a:r>
              <a:rPr lang="ru-RU" dirty="0" smtClean="0"/>
              <a:t> </a:t>
            </a:r>
            <a:r>
              <a:rPr lang="ru-RU" dirty="0" err="1" smtClean="0"/>
              <a:t>однаковий</a:t>
            </a:r>
            <a:r>
              <a:rPr lang="ru-RU" dirty="0" smtClean="0"/>
              <a:t> </a:t>
            </a:r>
            <a:r>
              <a:rPr lang="ru-RU" dirty="0" err="1" smtClean="0"/>
              <a:t>світогляд</a:t>
            </a:r>
            <a:r>
              <a:rPr lang="ru-RU" dirty="0" smtClean="0"/>
              <a:t>, </a:t>
            </a:r>
            <a:r>
              <a:rPr lang="ru-RU" dirty="0" err="1" smtClean="0"/>
              <a:t>однакові</a:t>
            </a:r>
            <a:r>
              <a:rPr lang="ru-RU" dirty="0" smtClean="0"/>
              <a:t> </a:t>
            </a:r>
            <a:r>
              <a:rPr lang="ru-RU" dirty="0" err="1" smtClean="0"/>
              <a:t>цінності</a:t>
            </a:r>
            <a:r>
              <a:rPr lang="ru-RU" dirty="0" smtClean="0"/>
              <a:t>, </a:t>
            </a:r>
            <a:r>
              <a:rPr lang="ru-RU" dirty="0" err="1" smtClean="0"/>
              <a:t>ми</a:t>
            </a:r>
            <a:r>
              <a:rPr lang="ru-RU" dirty="0" smtClean="0"/>
              <a:t> </a:t>
            </a:r>
            <a:r>
              <a:rPr lang="ru-RU" dirty="0" err="1" smtClean="0"/>
              <a:t>маємо</a:t>
            </a:r>
            <a:r>
              <a:rPr lang="ru-RU" dirty="0" smtClean="0"/>
              <a:t> </a:t>
            </a:r>
            <a:r>
              <a:rPr lang="ru-RU" dirty="0" err="1" smtClean="0"/>
              <a:t>багато</a:t>
            </a:r>
            <a:r>
              <a:rPr lang="ru-RU" dirty="0" smtClean="0"/>
              <a:t> </a:t>
            </a:r>
            <a:r>
              <a:rPr lang="ru-RU" dirty="0" err="1" smtClean="0"/>
              <a:t>спільного</a:t>
            </a:r>
            <a:r>
              <a:rPr lang="ru-RU" dirty="0" smtClean="0"/>
              <a:t> в </a:t>
            </a:r>
            <a:r>
              <a:rPr lang="ru-RU" dirty="0" err="1" smtClean="0"/>
              <a:t>історії</a:t>
            </a:r>
            <a:r>
              <a:rPr lang="ru-RU" dirty="0" smtClean="0"/>
              <a:t>, </a:t>
            </a:r>
            <a:r>
              <a:rPr lang="ru-RU" dirty="0" err="1" smtClean="0"/>
              <a:t>і</a:t>
            </a:r>
            <a:r>
              <a:rPr lang="ru-RU" dirty="0" smtClean="0"/>
              <a:t> </a:t>
            </a:r>
            <a:r>
              <a:rPr lang="ru-RU" dirty="0" err="1" smtClean="0"/>
              <a:t>звичайно</a:t>
            </a:r>
            <a:r>
              <a:rPr lang="ru-RU" dirty="0" smtClean="0"/>
              <a:t> ми </a:t>
            </a:r>
            <a:r>
              <a:rPr lang="ru-RU" dirty="0" err="1" smtClean="0"/>
              <a:t>завжди</a:t>
            </a:r>
            <a:r>
              <a:rPr lang="ru-RU" dirty="0" smtClean="0"/>
              <a:t> разом в одному </a:t>
            </a:r>
            <a:r>
              <a:rPr lang="ru-RU" dirty="0" err="1" smtClean="0"/>
              <a:t>таборі</a:t>
            </a:r>
            <a:r>
              <a:rPr lang="ru-RU" dirty="0" smtClean="0"/>
              <a:t> при </a:t>
            </a:r>
            <a:r>
              <a:rPr lang="ru-RU" dirty="0" err="1" smtClean="0"/>
              <a:t>вирішенні</a:t>
            </a:r>
            <a:r>
              <a:rPr lang="ru-RU" dirty="0" smtClean="0"/>
              <a:t> великих проблем, </a:t>
            </a:r>
            <a:r>
              <a:rPr lang="ru-RU" dirty="0" err="1" smtClean="0"/>
              <a:t>що</a:t>
            </a:r>
            <a:r>
              <a:rPr lang="ru-RU" dirty="0" smtClean="0"/>
              <a:t> </a:t>
            </a:r>
            <a:r>
              <a:rPr lang="ru-RU" dirty="0" err="1" smtClean="0"/>
              <a:t>постають</a:t>
            </a:r>
            <a:r>
              <a:rPr lang="ru-RU" dirty="0" smtClean="0"/>
              <a:t> перед </a:t>
            </a:r>
            <a:r>
              <a:rPr lang="ru-RU" dirty="0" err="1" smtClean="0"/>
              <a:t>світом</a:t>
            </a:r>
            <a:r>
              <a:rPr lang="ru-RU" dirty="0" smtClean="0"/>
              <a:t>" [З6].</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62500" lnSpcReduction="20000"/>
          </a:bodyPr>
          <a:lstStyle/>
          <a:p>
            <a:r>
              <a:rPr lang="ru-RU" dirty="0" err="1" smtClean="0"/>
              <a:t>Після</a:t>
            </a:r>
            <a:r>
              <a:rPr lang="ru-RU" dirty="0" smtClean="0"/>
              <a:t> 11 </a:t>
            </a:r>
            <a:r>
              <a:rPr lang="ru-RU" dirty="0" err="1" smtClean="0"/>
              <a:t>вересня</a:t>
            </a:r>
            <a:r>
              <a:rPr lang="ru-RU" dirty="0" smtClean="0"/>
              <a:t> </a:t>
            </a:r>
            <a:r>
              <a:rPr lang="ru-RU" dirty="0" err="1" smtClean="0"/>
              <a:t>спостерігається</a:t>
            </a:r>
            <a:r>
              <a:rPr lang="ru-RU" dirty="0" smtClean="0"/>
              <a:t> </a:t>
            </a:r>
            <a:r>
              <a:rPr lang="ru-RU" dirty="0" err="1" smtClean="0"/>
              <a:t>суттєве</a:t>
            </a:r>
            <a:r>
              <a:rPr lang="ru-RU" dirty="0" smtClean="0"/>
              <a:t> </a:t>
            </a:r>
            <a:r>
              <a:rPr lang="ru-RU" dirty="0" err="1" smtClean="0"/>
              <a:t>коригу</a:t>
            </a:r>
            <a:r>
              <a:rPr lang="ru-RU" dirty="0" smtClean="0"/>
              <a:t>- </a:t>
            </a:r>
            <a:r>
              <a:rPr lang="ru-RU" dirty="0" err="1" smtClean="0"/>
              <a:t>вання</a:t>
            </a:r>
            <a:r>
              <a:rPr lang="ru-RU" dirty="0" smtClean="0"/>
              <a:t> </a:t>
            </a:r>
            <a:r>
              <a:rPr lang="ru-RU" dirty="0" err="1" smtClean="0"/>
              <a:t>атлантичного</a:t>
            </a:r>
            <a:r>
              <a:rPr lang="ru-RU" dirty="0" smtClean="0"/>
              <a:t> вектора </a:t>
            </a:r>
            <a:r>
              <a:rPr lang="ru-RU" dirty="0" err="1" smtClean="0"/>
              <a:t>зовнішньої</a:t>
            </a:r>
            <a:r>
              <a:rPr lang="ru-RU" dirty="0" smtClean="0"/>
              <a:t> </a:t>
            </a:r>
            <a:r>
              <a:rPr lang="ru-RU" dirty="0" err="1" smtClean="0"/>
              <a:t>політики</a:t>
            </a:r>
            <a:r>
              <a:rPr lang="ru-RU" dirty="0" smtClean="0"/>
              <a:t> </a:t>
            </a:r>
            <a:r>
              <a:rPr lang="ru-RU" dirty="0" err="1" smtClean="0"/>
              <a:t>Спо</a:t>
            </a:r>
            <a:r>
              <a:rPr lang="ru-RU" dirty="0" smtClean="0"/>
              <a:t>- </a:t>
            </a:r>
            <a:r>
              <a:rPr lang="ru-RU" dirty="0" err="1" smtClean="0"/>
              <a:t>лучених</a:t>
            </a:r>
            <a:r>
              <a:rPr lang="ru-RU" dirty="0" smtClean="0"/>
              <a:t> </a:t>
            </a:r>
            <a:r>
              <a:rPr lang="ru-RU" dirty="0" err="1" smtClean="0"/>
              <a:t>Штатів</a:t>
            </a:r>
            <a:r>
              <a:rPr lang="ru-RU" dirty="0" smtClean="0"/>
              <a:t>. </a:t>
            </a:r>
            <a:r>
              <a:rPr lang="ru-RU" dirty="0" err="1" smtClean="0"/>
              <a:t>Саме</a:t>
            </a:r>
            <a:r>
              <a:rPr lang="ru-RU" dirty="0" smtClean="0"/>
              <a:t> </a:t>
            </a:r>
            <a:r>
              <a:rPr lang="ru-RU" dirty="0" err="1" smtClean="0"/>
              <a:t>поділ</a:t>
            </a:r>
            <a:r>
              <a:rPr lang="ru-RU" dirty="0" smtClean="0"/>
              <a:t> на "до" </a:t>
            </a:r>
            <a:r>
              <a:rPr lang="ru-RU" dirty="0" err="1" smtClean="0"/>
              <a:t>і</a:t>
            </a:r>
            <a:r>
              <a:rPr lang="ru-RU" dirty="0" smtClean="0"/>
              <a:t> "</a:t>
            </a:r>
            <a:r>
              <a:rPr lang="ru-RU" dirty="0" err="1" smtClean="0"/>
              <a:t>після</a:t>
            </a:r>
            <a:r>
              <a:rPr lang="ru-RU" dirty="0" smtClean="0"/>
              <a:t>" 11 </a:t>
            </a:r>
            <a:r>
              <a:rPr lang="ru-RU" dirty="0" err="1" smtClean="0"/>
              <a:t>вересня</a:t>
            </a:r>
            <a:r>
              <a:rPr lang="ru-RU" dirty="0" smtClean="0"/>
              <a:t> </a:t>
            </a:r>
            <a:r>
              <a:rPr lang="ru-RU" dirty="0" err="1" smtClean="0"/>
              <a:t>віддзеркалює</a:t>
            </a:r>
            <a:r>
              <a:rPr lang="ru-RU" dirty="0" smtClean="0"/>
              <a:t> </a:t>
            </a:r>
            <a:r>
              <a:rPr lang="ru-RU" dirty="0" err="1" smtClean="0"/>
              <a:t>кардинальний</a:t>
            </a:r>
            <a:r>
              <a:rPr lang="ru-RU" dirty="0" smtClean="0"/>
              <a:t> перелом </a:t>
            </a:r>
            <a:r>
              <a:rPr lang="ru-RU" dirty="0" err="1" smtClean="0"/>
              <a:t>світосприйняття</a:t>
            </a:r>
            <a:r>
              <a:rPr lang="ru-RU" dirty="0" smtClean="0"/>
              <a:t> </a:t>
            </a:r>
            <a:r>
              <a:rPr lang="ru-RU" dirty="0" err="1" smtClean="0"/>
              <a:t>Сполученими</a:t>
            </a:r>
            <a:r>
              <a:rPr lang="ru-RU" dirty="0" smtClean="0"/>
              <a:t> Штатами </a:t>
            </a:r>
            <a:r>
              <a:rPr lang="ru-RU" dirty="0" err="1" smtClean="0"/>
              <a:t>і</a:t>
            </a:r>
            <a:r>
              <a:rPr lang="ru-RU" dirty="0" smtClean="0"/>
              <a:t> </a:t>
            </a:r>
            <a:r>
              <a:rPr lang="ru-RU" dirty="0" err="1" smtClean="0"/>
              <a:t>багато</a:t>
            </a:r>
            <a:r>
              <a:rPr lang="ru-RU" dirty="0" smtClean="0"/>
              <a:t> в </a:t>
            </a:r>
            <a:r>
              <a:rPr lang="ru-RU" dirty="0" err="1" smtClean="0"/>
              <a:t>чому</a:t>
            </a:r>
            <a:r>
              <a:rPr lang="ru-RU" dirty="0" smtClean="0"/>
              <a:t> </a:t>
            </a:r>
            <a:r>
              <a:rPr lang="ru-RU" dirty="0" err="1" smtClean="0"/>
              <a:t>посилює</a:t>
            </a:r>
            <a:r>
              <a:rPr lang="ru-RU" dirty="0" smtClean="0"/>
              <a:t> </a:t>
            </a:r>
            <a:r>
              <a:rPr lang="ru-RU" dirty="0" err="1" smtClean="0"/>
              <a:t>їхнє</a:t>
            </a:r>
            <a:r>
              <a:rPr lang="ru-RU" dirty="0" smtClean="0"/>
              <a:t> </a:t>
            </a:r>
            <a:r>
              <a:rPr lang="ru-RU" dirty="0" err="1" smtClean="0"/>
              <a:t>бажання</a:t>
            </a:r>
            <a:r>
              <a:rPr lang="ru-RU" dirty="0" smtClean="0"/>
              <a:t> </a:t>
            </a:r>
            <a:r>
              <a:rPr lang="ru-RU" dirty="0" err="1" smtClean="0"/>
              <a:t>диктувати</a:t>
            </a:r>
            <a:r>
              <a:rPr lang="ru-RU" dirty="0" smtClean="0"/>
              <a:t> </a:t>
            </a:r>
            <a:r>
              <a:rPr lang="ru-RU" dirty="0" err="1" smtClean="0"/>
              <a:t>світові</a:t>
            </a:r>
            <a:r>
              <a:rPr lang="ru-RU" dirty="0" smtClean="0"/>
              <a:t> </a:t>
            </a:r>
            <a:r>
              <a:rPr lang="ru-RU" dirty="0" err="1" smtClean="0"/>
              <a:t>свої</a:t>
            </a:r>
            <a:r>
              <a:rPr lang="ru-RU" dirty="0" smtClean="0"/>
              <a:t> </a:t>
            </a:r>
            <a:r>
              <a:rPr lang="ru-RU" dirty="0" err="1" smtClean="0"/>
              <a:t>умови</a:t>
            </a:r>
            <a:r>
              <a:rPr lang="ru-RU" dirty="0" smtClean="0"/>
              <a:t>. </a:t>
            </a:r>
            <a:r>
              <a:rPr lang="ru-RU" dirty="0" err="1" smtClean="0"/>
              <a:t>Спроба</a:t>
            </a:r>
            <a:r>
              <a:rPr lang="ru-RU" dirty="0" smtClean="0"/>
              <a:t> силового </a:t>
            </a:r>
            <a:r>
              <a:rPr lang="ru-RU" dirty="0" err="1" smtClean="0"/>
              <a:t>впровадження</a:t>
            </a:r>
            <a:r>
              <a:rPr lang="ru-RU" dirty="0" smtClean="0"/>
              <a:t> проекту </a:t>
            </a:r>
            <a:r>
              <a:rPr lang="ru-RU" dirty="0" err="1" smtClean="0"/>
              <a:t>Рах</a:t>
            </a:r>
            <a:r>
              <a:rPr lang="ru-RU" dirty="0" smtClean="0"/>
              <a:t> </a:t>
            </a:r>
            <a:r>
              <a:rPr lang="ru-RU" dirty="0" err="1" smtClean="0"/>
              <a:t>Атегісапа</a:t>
            </a:r>
            <a:r>
              <a:rPr lang="ru-RU" dirty="0" smtClean="0"/>
              <a:t>, </a:t>
            </a:r>
            <a:r>
              <a:rPr lang="ru-RU" dirty="0" err="1" smtClean="0"/>
              <a:t>який</a:t>
            </a:r>
            <a:r>
              <a:rPr lang="ru-RU" dirty="0" smtClean="0"/>
              <a:t> </a:t>
            </a:r>
            <a:r>
              <a:rPr lang="ru-RU" dirty="0" err="1" smtClean="0"/>
              <a:t>був</a:t>
            </a:r>
            <a:r>
              <a:rPr lang="ru-RU" dirty="0" smtClean="0"/>
              <a:t> </a:t>
            </a:r>
            <a:r>
              <a:rPr lang="ru-RU" dirty="0" err="1" smtClean="0"/>
              <a:t>блакит</a:t>
            </a:r>
            <a:r>
              <a:rPr lang="ru-RU" dirty="0" smtClean="0"/>
              <a:t>- ною </a:t>
            </a:r>
            <a:r>
              <a:rPr lang="ru-RU" dirty="0" err="1" smtClean="0"/>
              <a:t>мрією</a:t>
            </a:r>
            <a:r>
              <a:rPr lang="ru-RU" dirty="0" smtClean="0"/>
              <a:t> </a:t>
            </a:r>
            <a:r>
              <a:rPr lang="ru-RU" dirty="0" err="1" smtClean="0"/>
              <a:t>багатьох</a:t>
            </a:r>
            <a:r>
              <a:rPr lang="ru-RU" dirty="0" smtClean="0"/>
              <a:t> </a:t>
            </a:r>
            <a:r>
              <a:rPr lang="ru-RU" dirty="0" err="1" smtClean="0"/>
              <a:t>американських</a:t>
            </a:r>
            <a:r>
              <a:rPr lang="ru-RU" dirty="0" smtClean="0"/>
              <a:t> </a:t>
            </a:r>
            <a:r>
              <a:rPr lang="ru-RU" dirty="0" err="1" smtClean="0"/>
              <a:t>адміністрацій</a:t>
            </a:r>
            <a:r>
              <a:rPr lang="ru-RU" dirty="0" smtClean="0"/>
              <a:t>, </a:t>
            </a:r>
            <a:r>
              <a:rPr lang="ru-RU" dirty="0" err="1" smtClean="0"/>
              <a:t>почи</a:t>
            </a:r>
            <a:r>
              <a:rPr lang="ru-RU" dirty="0" smtClean="0"/>
              <a:t>- </a:t>
            </a:r>
            <a:r>
              <a:rPr lang="ru-RU" dirty="0" err="1" smtClean="0"/>
              <a:t>наючи</a:t>
            </a:r>
            <a:r>
              <a:rPr lang="ru-RU" dirty="0" smtClean="0"/>
              <a:t> </a:t>
            </a:r>
            <a:r>
              <a:rPr lang="ru-RU" dirty="0" err="1" smtClean="0"/>
              <a:t>з</a:t>
            </a:r>
            <a:r>
              <a:rPr lang="ru-RU" dirty="0" smtClean="0"/>
              <a:t> президента </a:t>
            </a:r>
            <a:r>
              <a:rPr lang="ru-RU" dirty="0" err="1" smtClean="0"/>
              <a:t>Трумена</a:t>
            </a:r>
            <a:r>
              <a:rPr lang="ru-RU" dirty="0" smtClean="0"/>
              <a:t>, стала </a:t>
            </a:r>
            <a:r>
              <a:rPr lang="ru-RU" dirty="0" err="1" smtClean="0"/>
              <a:t>конкретним</a:t>
            </a:r>
            <a:r>
              <a:rPr lang="ru-RU" dirty="0" smtClean="0"/>
              <a:t> </a:t>
            </a:r>
            <a:r>
              <a:rPr lang="ru-RU" dirty="0" err="1" smtClean="0"/>
              <a:t>втілен</a:t>
            </a:r>
            <a:r>
              <a:rPr lang="ru-RU" dirty="0" smtClean="0"/>
              <a:t>- </a:t>
            </a:r>
            <a:r>
              <a:rPr lang="ru-RU" dirty="0" err="1" smtClean="0"/>
              <a:t>ням</a:t>
            </a:r>
            <a:r>
              <a:rPr lang="ru-RU" dirty="0" smtClean="0"/>
              <a:t> </a:t>
            </a:r>
            <a:r>
              <a:rPr lang="ru-RU" dirty="0" err="1" smtClean="0"/>
              <a:t>політики</a:t>
            </a:r>
            <a:r>
              <a:rPr lang="ru-RU" dirty="0" smtClean="0"/>
              <a:t> </a:t>
            </a:r>
            <a:r>
              <a:rPr lang="ru-RU" dirty="0" err="1" smtClean="0"/>
              <a:t>Буша-молодшого</a:t>
            </a:r>
            <a:r>
              <a:rPr lang="ru-RU" dirty="0" smtClean="0"/>
              <a:t>. В </a:t>
            </a:r>
            <a:r>
              <a:rPr lang="ru-RU" dirty="0" err="1" smtClean="0"/>
              <a:t>особі</a:t>
            </a:r>
            <a:r>
              <a:rPr lang="ru-RU" dirty="0" smtClean="0"/>
              <a:t> </a:t>
            </a:r>
            <a:r>
              <a:rPr lang="ru-RU" dirty="0" err="1" smtClean="0"/>
              <a:t>міжнародного</a:t>
            </a:r>
            <a:r>
              <a:rPr lang="ru-RU" dirty="0" smtClean="0"/>
              <a:t> </a:t>
            </a:r>
            <a:r>
              <a:rPr lang="ru-RU" dirty="0" err="1" smtClean="0"/>
              <a:t>тероризму</a:t>
            </a:r>
            <a:r>
              <a:rPr lang="ru-RU" dirty="0" smtClean="0"/>
              <a:t> США </a:t>
            </a:r>
            <a:r>
              <a:rPr lang="ru-RU" dirty="0" err="1" smtClean="0"/>
              <a:t>отримали</a:t>
            </a:r>
            <a:r>
              <a:rPr lang="ru-RU" dirty="0" smtClean="0"/>
              <a:t> но- </a:t>
            </a:r>
            <a:r>
              <a:rPr lang="ru-RU" dirty="0" err="1" smtClean="0"/>
              <a:t>вого</a:t>
            </a:r>
            <a:r>
              <a:rPr lang="ru-RU" dirty="0" smtClean="0"/>
              <a:t> </a:t>
            </a:r>
            <a:r>
              <a:rPr lang="ru-RU" dirty="0" err="1" smtClean="0"/>
              <a:t>довгоочікуваного</a:t>
            </a:r>
            <a:r>
              <a:rPr lang="ru-RU" dirty="0" smtClean="0"/>
              <a:t> </a:t>
            </a:r>
            <a:r>
              <a:rPr lang="ru-RU" dirty="0" err="1" smtClean="0"/>
              <a:t>опонента</a:t>
            </a:r>
            <a:r>
              <a:rPr lang="ru-RU" dirty="0" smtClean="0"/>
              <a:t>, </a:t>
            </a:r>
            <a:r>
              <a:rPr lang="ru-RU" dirty="0" err="1" smtClean="0"/>
              <a:t>і</a:t>
            </a:r>
            <a:r>
              <a:rPr lang="ru-RU" dirty="0" smtClean="0"/>
              <a:t> на </a:t>
            </a:r>
            <a:r>
              <a:rPr lang="ru-RU" dirty="0" err="1" smtClean="0"/>
              <a:t>основі</a:t>
            </a:r>
            <a:r>
              <a:rPr lang="ru-RU" dirty="0" smtClean="0"/>
              <a:t> </a:t>
            </a:r>
            <a:r>
              <a:rPr lang="ru-RU" dirty="0" err="1" smtClean="0"/>
              <a:t>боротьби</a:t>
            </a:r>
            <a:r>
              <a:rPr lang="ru-RU" dirty="0" smtClean="0"/>
              <a:t> </a:t>
            </a:r>
            <a:r>
              <a:rPr lang="ru-RU" dirty="0" err="1" smtClean="0"/>
              <a:t>проти</a:t>
            </a:r>
            <a:r>
              <a:rPr lang="ru-RU" dirty="0" smtClean="0"/>
              <a:t> </a:t>
            </a:r>
            <a:r>
              <a:rPr lang="ru-RU" dirty="0" err="1" smtClean="0"/>
              <a:t>нього</a:t>
            </a:r>
            <a:r>
              <a:rPr lang="ru-RU" dirty="0" smtClean="0"/>
              <a:t> </a:t>
            </a:r>
            <a:r>
              <a:rPr lang="ru-RU" dirty="0" err="1" smtClean="0"/>
              <a:t>намагатимуться</a:t>
            </a:r>
            <a:r>
              <a:rPr lang="ru-RU" dirty="0" smtClean="0"/>
              <a:t> </a:t>
            </a:r>
            <a:r>
              <a:rPr lang="ru-RU" dirty="0" err="1" smtClean="0"/>
              <a:t>будувати</a:t>
            </a:r>
            <a:r>
              <a:rPr lang="ru-RU" dirty="0" smtClean="0"/>
              <a:t> свою </a:t>
            </a:r>
            <a:r>
              <a:rPr lang="ru-RU" dirty="0" err="1" smtClean="0"/>
              <a:t>глобальну</a:t>
            </a:r>
            <a:r>
              <a:rPr lang="ru-RU" dirty="0" smtClean="0"/>
              <a:t> </a:t>
            </a:r>
            <a:r>
              <a:rPr lang="ru-RU" dirty="0" err="1" smtClean="0"/>
              <a:t>стратегію</a:t>
            </a:r>
            <a:r>
              <a:rPr lang="ru-RU" dirty="0" smtClean="0"/>
              <a:t>. "</a:t>
            </a:r>
            <a:r>
              <a:rPr lang="ru-RU" dirty="0" err="1" smtClean="0"/>
              <a:t>Ніколи</a:t>
            </a:r>
            <a:r>
              <a:rPr lang="ru-RU" dirty="0" smtClean="0"/>
              <a:t> </a:t>
            </a:r>
            <a:r>
              <a:rPr lang="ru-RU" dirty="0" err="1" smtClean="0"/>
              <a:t>раніше</a:t>
            </a:r>
            <a:r>
              <a:rPr lang="ru-RU" dirty="0" smtClean="0"/>
              <a:t> сила Америки не </a:t>
            </a:r>
            <a:r>
              <a:rPr lang="ru-RU" dirty="0" err="1" smtClean="0"/>
              <a:t>була</a:t>
            </a:r>
            <a:r>
              <a:rPr lang="ru-RU" dirty="0" smtClean="0"/>
              <a:t> так не- </a:t>
            </a:r>
            <a:r>
              <a:rPr lang="ru-RU" dirty="0" err="1" smtClean="0"/>
              <a:t>обхідна</a:t>
            </a:r>
            <a:r>
              <a:rPr lang="ru-RU" dirty="0" smtClean="0"/>
              <a:t> </a:t>
            </a:r>
            <a:r>
              <a:rPr lang="ru-RU" dirty="0" err="1" smtClean="0"/>
              <a:t>світові</a:t>
            </a:r>
            <a:r>
              <a:rPr lang="ru-RU" dirty="0" smtClean="0"/>
              <a:t>," - </a:t>
            </a:r>
            <a:r>
              <a:rPr lang="ru-RU" dirty="0" err="1" smtClean="0"/>
              <a:t>підкреслив</a:t>
            </a:r>
            <a:r>
              <a:rPr lang="ru-RU" dirty="0" smtClean="0"/>
              <a:t> </a:t>
            </a:r>
            <a:r>
              <a:rPr lang="ru-RU" dirty="0" err="1" smtClean="0"/>
              <a:t>Тоні</a:t>
            </a:r>
            <a:r>
              <a:rPr lang="ru-RU" dirty="0" smtClean="0"/>
              <a:t> </a:t>
            </a:r>
            <a:r>
              <a:rPr lang="ru-RU" dirty="0" err="1" smtClean="0"/>
              <a:t>Блер</a:t>
            </a:r>
            <a:r>
              <a:rPr lang="ru-RU" dirty="0" smtClean="0"/>
              <a:t> в </a:t>
            </a:r>
            <a:r>
              <a:rPr lang="ru-RU" dirty="0" err="1" smtClean="0"/>
              <a:t>липні</a:t>
            </a:r>
            <a:r>
              <a:rPr lang="ru-RU" dirty="0" smtClean="0"/>
              <a:t> 2003 р. </a:t>
            </a:r>
            <a:r>
              <a:rPr lang="ru-RU" dirty="0" err="1" smtClean="0"/>
              <a:t>Ситуативно</a:t>
            </a:r>
            <a:r>
              <a:rPr lang="ru-RU" dirty="0" smtClean="0"/>
              <a:t> </a:t>
            </a:r>
            <a:r>
              <a:rPr lang="ru-RU" dirty="0" err="1" smtClean="0"/>
              <a:t>Європа</a:t>
            </a:r>
            <a:r>
              <a:rPr lang="ru-RU" dirty="0" smtClean="0"/>
              <a:t> </a:t>
            </a:r>
            <a:r>
              <a:rPr lang="ru-RU" dirty="0" err="1" smtClean="0"/>
              <a:t>поступово</a:t>
            </a:r>
            <a:r>
              <a:rPr lang="ru-RU" dirty="0" smtClean="0"/>
              <a:t> </a:t>
            </a:r>
            <a:r>
              <a:rPr lang="ru-RU" dirty="0" err="1" smtClean="0"/>
              <a:t>перестає</a:t>
            </a:r>
            <a:r>
              <a:rPr lang="ru-RU" dirty="0" smtClean="0"/>
              <a:t> бути пер- </a:t>
            </a:r>
            <a:r>
              <a:rPr lang="ru-RU" dirty="0" err="1" smtClean="0"/>
              <a:t>шочерговою</a:t>
            </a:r>
            <a:r>
              <a:rPr lang="ru-RU" dirty="0" smtClean="0"/>
              <a:t> сферою </a:t>
            </a:r>
            <a:r>
              <a:rPr lang="ru-RU" dirty="0" err="1" smtClean="0"/>
              <a:t>політики</a:t>
            </a:r>
            <a:r>
              <a:rPr lang="ru-RU" dirty="0" smtClean="0"/>
              <a:t> США: </a:t>
            </a:r>
            <a:r>
              <a:rPr lang="ru-RU" dirty="0" err="1" smtClean="0"/>
              <a:t>пріоритетом</a:t>
            </a:r>
            <a:r>
              <a:rPr lang="ru-RU" dirty="0" smtClean="0"/>
              <a:t> </a:t>
            </a:r>
            <a:r>
              <a:rPr lang="ru-RU" dirty="0" err="1" smtClean="0"/>
              <a:t>стає</a:t>
            </a:r>
            <a:r>
              <a:rPr lang="ru-RU" dirty="0" smtClean="0"/>
              <a:t> </a:t>
            </a:r>
            <a:r>
              <a:rPr lang="ru-RU" dirty="0" err="1" smtClean="0"/>
              <a:t>боротьба</a:t>
            </a:r>
            <a:r>
              <a:rPr lang="ru-RU" dirty="0" smtClean="0"/>
              <a:t> </a:t>
            </a:r>
            <a:r>
              <a:rPr lang="ru-RU" dirty="0" err="1" smtClean="0"/>
              <a:t>з</a:t>
            </a:r>
            <a:r>
              <a:rPr lang="ru-RU" dirty="0" smtClean="0"/>
              <a:t> </a:t>
            </a:r>
            <a:r>
              <a:rPr lang="ru-RU" dirty="0" err="1" smtClean="0"/>
              <a:t>тероризмом</a:t>
            </a:r>
            <a:r>
              <a:rPr lang="ru-RU" dirty="0" smtClean="0"/>
              <a:t> у глобальному </a:t>
            </a:r>
            <a:r>
              <a:rPr lang="ru-RU" dirty="0" err="1" smtClean="0"/>
              <a:t>вимірі</a:t>
            </a:r>
            <a:r>
              <a:rPr lang="ru-RU" dirty="0" smtClean="0"/>
              <a:t>, </a:t>
            </a:r>
            <a:r>
              <a:rPr lang="ru-RU" dirty="0" err="1" smtClean="0"/>
              <a:t>і</a:t>
            </a:r>
            <a:r>
              <a:rPr lang="ru-RU" dirty="0" smtClean="0"/>
              <a:t> на пер- </a:t>
            </a:r>
            <a:r>
              <a:rPr lang="ru-RU" dirty="0" err="1" smtClean="0"/>
              <a:t>ший</a:t>
            </a:r>
            <a:r>
              <a:rPr lang="ru-RU" dirty="0" smtClean="0"/>
              <a:t> план </a:t>
            </a:r>
            <a:r>
              <a:rPr lang="ru-RU" dirty="0" err="1" smtClean="0"/>
              <a:t>виходить</a:t>
            </a:r>
            <a:r>
              <a:rPr lang="ru-RU" dirty="0" smtClean="0"/>
              <a:t> </a:t>
            </a:r>
            <a:r>
              <a:rPr lang="ru-RU" dirty="0" err="1" smtClean="0"/>
              <a:t>домінування</a:t>
            </a:r>
            <a:r>
              <a:rPr lang="ru-RU" dirty="0" smtClean="0"/>
              <a:t> </a:t>
            </a:r>
            <a:r>
              <a:rPr lang="ru-RU" dirty="0" err="1" smtClean="0"/>
              <a:t>англо-американського</a:t>
            </a:r>
            <a:r>
              <a:rPr lang="ru-RU" dirty="0" smtClean="0"/>
              <a:t> альянсу, </a:t>
            </a:r>
            <a:r>
              <a:rPr lang="ru-RU" dirty="0" err="1" smtClean="0"/>
              <a:t>його</a:t>
            </a:r>
            <a:r>
              <a:rPr lang="ru-RU" dirty="0" smtClean="0"/>
              <a:t> диктат. </a:t>
            </a:r>
            <a:r>
              <a:rPr lang="ru-RU" dirty="0" err="1" smtClean="0"/>
              <a:t>Пройшовши</a:t>
            </a:r>
            <a:r>
              <a:rPr lang="ru-RU" dirty="0" smtClean="0"/>
              <a:t> </a:t>
            </a:r>
            <a:r>
              <a:rPr lang="ru-RU" dirty="0" err="1" smtClean="0"/>
              <a:t>кілька</a:t>
            </a:r>
            <a:r>
              <a:rPr lang="ru-RU" dirty="0" smtClean="0"/>
              <a:t> </a:t>
            </a:r>
            <a:r>
              <a:rPr lang="ru-RU" dirty="0" err="1" smtClean="0"/>
              <a:t>випробувань</a:t>
            </a:r>
            <a:r>
              <a:rPr lang="ru-RU" dirty="0" smtClean="0"/>
              <a:t> (</a:t>
            </a:r>
            <a:r>
              <a:rPr lang="ru-RU" dirty="0" err="1" smtClean="0"/>
              <a:t>колишня</a:t>
            </a:r>
            <a:r>
              <a:rPr lang="ru-RU" dirty="0" smtClean="0"/>
              <a:t> </a:t>
            </a:r>
            <a:r>
              <a:rPr lang="ru-RU" dirty="0" err="1" smtClean="0"/>
              <a:t>Югославія</a:t>
            </a:r>
            <a:r>
              <a:rPr lang="ru-RU" dirty="0" smtClean="0"/>
              <a:t>, </a:t>
            </a:r>
            <a:r>
              <a:rPr lang="ru-RU" dirty="0" err="1" smtClean="0"/>
              <a:t>Афганістан</a:t>
            </a:r>
            <a:r>
              <a:rPr lang="ru-RU" dirty="0" smtClean="0"/>
              <a:t>, </a:t>
            </a:r>
            <a:r>
              <a:rPr lang="ru-RU" dirty="0" err="1" smtClean="0"/>
              <a:t>Ірак</a:t>
            </a:r>
            <a:r>
              <a:rPr lang="ru-RU" dirty="0" smtClean="0"/>
              <a:t>), </a:t>
            </a:r>
            <a:r>
              <a:rPr lang="ru-RU" dirty="0" err="1" smtClean="0"/>
              <a:t>практичний</a:t>
            </a:r>
            <a:r>
              <a:rPr lang="ru-RU" dirty="0" smtClean="0"/>
              <a:t> </a:t>
            </a:r>
            <a:r>
              <a:rPr lang="ru-RU" dirty="0" err="1" smtClean="0"/>
              <a:t>ви</a:t>
            </a:r>
            <a:r>
              <a:rPr lang="ru-RU" dirty="0" smtClean="0"/>
              <a:t>- </a:t>
            </a:r>
            <a:r>
              <a:rPr lang="ru-RU" dirty="0" err="1" smtClean="0"/>
              <a:t>яв</a:t>
            </a:r>
            <a:r>
              <a:rPr lang="ru-RU" dirty="0" smtClean="0"/>
              <a:t> </a:t>
            </a:r>
            <a:r>
              <a:rPr lang="ru-RU" dirty="0" err="1" smtClean="0"/>
              <a:t>атлантизму</a:t>
            </a:r>
            <a:r>
              <a:rPr lang="ru-RU" dirty="0" smtClean="0"/>
              <a:t> у </a:t>
            </a:r>
            <a:r>
              <a:rPr lang="ru-RU" dirty="0" err="1" smtClean="0"/>
              <a:t>вигляді</a:t>
            </a:r>
            <a:r>
              <a:rPr lang="ru-RU" dirty="0" smtClean="0"/>
              <a:t> </a:t>
            </a:r>
            <a:r>
              <a:rPr lang="ru-RU" dirty="0" err="1" smtClean="0"/>
              <a:t>британсько-американських</a:t>
            </a:r>
            <a:r>
              <a:rPr lang="ru-RU" dirty="0" smtClean="0"/>
              <a:t> "</a:t>
            </a:r>
            <a:r>
              <a:rPr lang="ru-RU" dirty="0" err="1" smtClean="0"/>
              <a:t>особливих</a:t>
            </a:r>
            <a:r>
              <a:rPr lang="ru-RU" dirty="0" smtClean="0"/>
              <a:t> </a:t>
            </a:r>
            <a:r>
              <a:rPr lang="ru-RU" dirty="0" err="1" smtClean="0"/>
              <a:t>відносин</a:t>
            </a:r>
            <a:r>
              <a:rPr lang="ru-RU" dirty="0" smtClean="0"/>
              <a:t>" </a:t>
            </a:r>
            <a:r>
              <a:rPr lang="ru-RU" dirty="0" err="1" smtClean="0"/>
              <a:t>поступово</a:t>
            </a:r>
            <a:r>
              <a:rPr lang="ru-RU" dirty="0" smtClean="0"/>
              <a:t> </a:t>
            </a:r>
            <a:r>
              <a:rPr lang="ru-RU" dirty="0" err="1" smtClean="0"/>
              <a:t>набуває</a:t>
            </a:r>
            <a:r>
              <a:rPr lang="ru-RU" dirty="0" smtClean="0"/>
              <a:t> рис одного </a:t>
            </a:r>
            <a:r>
              <a:rPr lang="ru-RU" dirty="0" err="1" smtClean="0"/>
              <a:t>з</a:t>
            </a:r>
            <a:r>
              <a:rPr lang="ru-RU" dirty="0" smtClean="0"/>
              <a:t> </a:t>
            </a:r>
            <a:r>
              <a:rPr lang="ru-RU" dirty="0" err="1" smtClean="0"/>
              <a:t>майбутніх</a:t>
            </a:r>
            <a:r>
              <a:rPr lang="ru-RU" dirty="0" smtClean="0"/>
              <a:t> </a:t>
            </a:r>
            <a:r>
              <a:rPr lang="ru-RU" dirty="0" err="1" smtClean="0"/>
              <a:t>центрів</a:t>
            </a:r>
            <a:r>
              <a:rPr lang="ru-RU" dirty="0" smtClean="0"/>
              <a:t> </a:t>
            </a:r>
            <a:r>
              <a:rPr lang="ru-RU" dirty="0" err="1" smtClean="0"/>
              <a:t>світового</a:t>
            </a:r>
            <a:r>
              <a:rPr lang="ru-RU" dirty="0" smtClean="0"/>
              <a:t> устрою.</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357166"/>
            <a:ext cx="7498080" cy="5891234"/>
          </a:xfrm>
        </p:spPr>
        <p:txBody>
          <a:bodyPr>
            <a:normAutofit fontScale="70000" lnSpcReduction="20000"/>
          </a:bodyPr>
          <a:lstStyle/>
          <a:p>
            <a:r>
              <a:rPr lang="ru-RU" dirty="0" err="1" smtClean="0"/>
              <a:t>Відтак</a:t>
            </a:r>
            <a:r>
              <a:rPr lang="ru-RU" dirty="0" smtClean="0"/>
              <a:t> </a:t>
            </a:r>
            <a:r>
              <a:rPr lang="ru-RU" dirty="0" err="1" smtClean="0"/>
              <a:t>європейський</a:t>
            </a:r>
            <a:r>
              <a:rPr lang="ru-RU" dirty="0" smtClean="0"/>
              <a:t> континент </a:t>
            </a:r>
            <a:r>
              <a:rPr lang="ru-RU" dirty="0" err="1" smtClean="0"/>
              <a:t>гіпотетично</a:t>
            </a:r>
            <a:r>
              <a:rPr lang="ru-RU" dirty="0" smtClean="0"/>
              <a:t> </a:t>
            </a:r>
            <a:r>
              <a:rPr lang="ru-RU" dirty="0" err="1" smtClean="0"/>
              <a:t>може</a:t>
            </a:r>
            <a:r>
              <a:rPr lang="ru-RU" dirty="0" smtClean="0"/>
              <a:t> ста- </a:t>
            </a:r>
            <a:r>
              <a:rPr lang="ru-RU" dirty="0" err="1" smtClean="0"/>
              <a:t>ти</a:t>
            </a:r>
            <a:r>
              <a:rPr lang="ru-RU" dirty="0" smtClean="0"/>
              <a:t> </a:t>
            </a:r>
            <a:r>
              <a:rPr lang="ru-RU" dirty="0" err="1" smtClean="0"/>
              <a:t>більш</a:t>
            </a:r>
            <a:r>
              <a:rPr lang="ru-RU" dirty="0" smtClean="0"/>
              <a:t> "</a:t>
            </a:r>
            <a:r>
              <a:rPr lang="ru-RU" dirty="0" err="1" smtClean="0"/>
              <a:t>європейським</a:t>
            </a:r>
            <a:r>
              <a:rPr lang="ru-RU" dirty="0" smtClean="0"/>
              <a:t>", </a:t>
            </a:r>
            <a:r>
              <a:rPr lang="ru-RU" dirty="0" err="1" smtClean="0"/>
              <a:t>позбавленим</a:t>
            </a:r>
            <a:r>
              <a:rPr lang="ru-RU" dirty="0" smtClean="0"/>
              <a:t> активного </a:t>
            </a:r>
            <a:r>
              <a:rPr lang="ru-RU" dirty="0" err="1" smtClean="0"/>
              <a:t>амери</a:t>
            </a:r>
            <a:r>
              <a:rPr lang="ru-RU" dirty="0" smtClean="0"/>
              <a:t>- </a:t>
            </a:r>
            <a:r>
              <a:rPr lang="ru-RU" dirty="0" err="1" smtClean="0"/>
              <a:t>канського</a:t>
            </a:r>
            <a:r>
              <a:rPr lang="ru-RU" dirty="0" smtClean="0"/>
              <a:t> </a:t>
            </a:r>
            <a:r>
              <a:rPr lang="ru-RU" dirty="0" err="1" smtClean="0"/>
              <a:t>втручання</a:t>
            </a:r>
            <a:r>
              <a:rPr lang="ru-RU" dirty="0" smtClean="0"/>
              <a:t>. </a:t>
            </a:r>
            <a:r>
              <a:rPr lang="ru-RU" dirty="0" err="1" smtClean="0"/>
              <a:t>Водночас</a:t>
            </a:r>
            <a:r>
              <a:rPr lang="ru-RU" dirty="0" smtClean="0"/>
              <a:t>, </a:t>
            </a:r>
            <a:r>
              <a:rPr lang="ru-RU" dirty="0" err="1" smtClean="0"/>
              <a:t>оскільки</a:t>
            </a:r>
            <a:r>
              <a:rPr lang="ru-RU" dirty="0" smtClean="0"/>
              <a:t> </a:t>
            </a:r>
            <a:r>
              <a:rPr lang="ru-RU" dirty="0" err="1" smtClean="0"/>
              <a:t>втрата</a:t>
            </a:r>
            <a:r>
              <a:rPr lang="ru-RU" dirty="0" smtClean="0"/>
              <a:t> </a:t>
            </a:r>
            <a:r>
              <a:rPr lang="ru-RU" dirty="0" err="1" smtClean="0"/>
              <a:t>своєї</a:t>
            </a:r>
            <a:r>
              <a:rPr lang="ru-RU" dirty="0" smtClean="0"/>
              <a:t> </a:t>
            </a:r>
            <a:r>
              <a:rPr lang="ru-RU" dirty="0" err="1" smtClean="0"/>
              <a:t>присутності</a:t>
            </a:r>
            <a:r>
              <a:rPr lang="ru-RU" dirty="0" smtClean="0"/>
              <a:t> в </a:t>
            </a:r>
            <a:r>
              <a:rPr lang="ru-RU" dirty="0" err="1" smtClean="0"/>
              <a:t>Європі</a:t>
            </a:r>
            <a:r>
              <a:rPr lang="ru-RU" dirty="0" smtClean="0"/>
              <a:t> </a:t>
            </a:r>
            <a:r>
              <a:rPr lang="ru-RU" dirty="0" err="1" smtClean="0"/>
              <a:t>напевне</a:t>
            </a:r>
            <a:r>
              <a:rPr lang="ru-RU" dirty="0" smtClean="0"/>
              <a:t> не входить до </a:t>
            </a:r>
            <a:r>
              <a:rPr lang="ru-RU" dirty="0" err="1" smtClean="0"/>
              <a:t>американсь</a:t>
            </a:r>
            <a:r>
              <a:rPr lang="ru-RU" dirty="0" smtClean="0"/>
              <a:t>- </a:t>
            </a:r>
            <a:r>
              <a:rPr lang="ru-RU" dirty="0" err="1" smtClean="0"/>
              <a:t>ких</a:t>
            </a:r>
            <a:r>
              <a:rPr lang="ru-RU" dirty="0" smtClean="0"/>
              <a:t> </a:t>
            </a:r>
            <a:r>
              <a:rPr lang="ru-RU" dirty="0" err="1" smtClean="0"/>
              <a:t>стратегічних</a:t>
            </a:r>
            <a:r>
              <a:rPr lang="ru-RU" dirty="0" smtClean="0"/>
              <a:t> </a:t>
            </a:r>
            <a:r>
              <a:rPr lang="ru-RU" dirty="0" err="1" smtClean="0"/>
              <a:t>намірів</a:t>
            </a:r>
            <a:r>
              <a:rPr lang="ru-RU" dirty="0" smtClean="0"/>
              <a:t>, </a:t>
            </a:r>
            <a:r>
              <a:rPr lang="ru-RU" dirty="0" err="1" smtClean="0"/>
              <a:t>можна</a:t>
            </a:r>
            <a:r>
              <a:rPr lang="ru-RU" dirty="0" smtClean="0"/>
              <a:t> </a:t>
            </a:r>
            <a:r>
              <a:rPr lang="ru-RU" dirty="0" err="1" smtClean="0"/>
              <a:t>якоюсь</a:t>
            </a:r>
            <a:r>
              <a:rPr lang="ru-RU" dirty="0" smtClean="0"/>
              <a:t> </a:t>
            </a:r>
            <a:r>
              <a:rPr lang="ru-RU" dirty="0" err="1" smtClean="0"/>
              <a:t>мірою</a:t>
            </a:r>
            <a:r>
              <a:rPr lang="ru-RU" dirty="0" smtClean="0"/>
              <a:t> припусти- </a:t>
            </a:r>
            <a:r>
              <a:rPr lang="ru-RU" dirty="0" err="1" smtClean="0"/>
              <a:t>ти</a:t>
            </a:r>
            <a:r>
              <a:rPr lang="ru-RU" dirty="0" smtClean="0"/>
              <a:t>, </a:t>
            </a:r>
            <a:r>
              <a:rPr lang="ru-RU" dirty="0" err="1" smtClean="0"/>
              <a:t>що</a:t>
            </a:r>
            <a:r>
              <a:rPr lang="ru-RU" dirty="0" smtClean="0"/>
              <a:t> "</a:t>
            </a:r>
            <a:r>
              <a:rPr lang="ru-RU" dirty="0" err="1" smtClean="0"/>
              <a:t>американський</a:t>
            </a:r>
            <a:r>
              <a:rPr lang="ru-RU" dirty="0" smtClean="0"/>
              <a:t> патронат" в </a:t>
            </a:r>
            <a:r>
              <a:rPr lang="ru-RU" dirty="0" err="1" smtClean="0"/>
              <a:t>Європі</a:t>
            </a:r>
            <a:r>
              <a:rPr lang="ru-RU" dirty="0" smtClean="0"/>
              <a:t> </a:t>
            </a:r>
            <a:r>
              <a:rPr lang="ru-RU" dirty="0" err="1" smtClean="0"/>
              <a:t>підготував</a:t>
            </a:r>
            <a:r>
              <a:rPr lang="ru-RU" dirty="0" smtClean="0"/>
              <a:t> </a:t>
            </a:r>
            <a:r>
              <a:rPr lang="ru-RU" dirty="0" err="1" smtClean="0"/>
              <a:t>собі</a:t>
            </a:r>
            <a:r>
              <a:rPr lang="ru-RU" dirty="0" smtClean="0"/>
              <a:t> </a:t>
            </a:r>
            <a:r>
              <a:rPr lang="ru-RU" dirty="0" err="1" smtClean="0"/>
              <a:t>надійного</a:t>
            </a:r>
            <a:r>
              <a:rPr lang="ru-RU" dirty="0" smtClean="0"/>
              <a:t> </a:t>
            </a:r>
            <a:r>
              <a:rPr lang="ru-RU" dirty="0" err="1" smtClean="0"/>
              <a:t>наступника</a:t>
            </a:r>
            <a:r>
              <a:rPr lang="ru-RU" dirty="0" smtClean="0"/>
              <a:t>. В </a:t>
            </a:r>
            <a:r>
              <a:rPr lang="ru-RU" dirty="0" err="1" smtClean="0"/>
              <a:t>такім</a:t>
            </a:r>
            <a:r>
              <a:rPr lang="ru-RU" dirty="0" smtClean="0"/>
              <a:t> </a:t>
            </a:r>
            <a:r>
              <a:rPr lang="ru-RU" dirty="0" err="1" smtClean="0"/>
              <a:t>разі</a:t>
            </a:r>
            <a:r>
              <a:rPr lang="ru-RU" dirty="0" smtClean="0"/>
              <a:t> </a:t>
            </a:r>
            <a:r>
              <a:rPr lang="ru-RU" dirty="0" err="1" smtClean="0"/>
              <a:t>протягом</a:t>
            </a:r>
            <a:r>
              <a:rPr lang="ru-RU" dirty="0" smtClean="0"/>
              <a:t> </a:t>
            </a:r>
            <a:r>
              <a:rPr lang="ru-RU" dirty="0" err="1" smtClean="0"/>
              <a:t>най</a:t>
            </a:r>
            <a:r>
              <a:rPr lang="ru-RU" dirty="0" smtClean="0"/>
              <a:t>- </a:t>
            </a:r>
            <a:r>
              <a:rPr lang="ru-RU" dirty="0" err="1" smtClean="0"/>
              <a:t>ближчого</a:t>
            </a:r>
            <a:r>
              <a:rPr lang="ru-RU" dirty="0" smtClean="0"/>
              <a:t> </a:t>
            </a:r>
            <a:r>
              <a:rPr lang="ru-RU" dirty="0" err="1" smtClean="0"/>
              <a:t>десятиліття</a:t>
            </a:r>
            <a:r>
              <a:rPr lang="ru-RU" dirty="0" smtClean="0"/>
              <a:t> </a:t>
            </a:r>
            <a:r>
              <a:rPr lang="ru-RU" dirty="0" err="1" smtClean="0"/>
              <a:t>можна</a:t>
            </a:r>
            <a:r>
              <a:rPr lang="ru-RU" dirty="0" smtClean="0"/>
              <a:t> </a:t>
            </a:r>
            <a:r>
              <a:rPr lang="ru-RU" dirty="0" err="1" smtClean="0"/>
              <a:t>очікувати</a:t>
            </a:r>
            <a:r>
              <a:rPr lang="ru-RU" dirty="0" smtClean="0"/>
              <a:t> </a:t>
            </a:r>
            <a:r>
              <a:rPr lang="ru-RU" dirty="0" err="1" smtClean="0"/>
              <a:t>активне</a:t>
            </a:r>
            <a:r>
              <a:rPr lang="ru-RU" dirty="0" smtClean="0"/>
              <a:t> просу- </a:t>
            </a:r>
            <a:r>
              <a:rPr lang="ru-RU" dirty="0" err="1" smtClean="0"/>
              <a:t>вання</a:t>
            </a:r>
            <a:r>
              <a:rPr lang="ru-RU" dirty="0" smtClean="0"/>
              <a:t> </a:t>
            </a:r>
            <a:r>
              <a:rPr lang="ru-RU" dirty="0" err="1" smtClean="0"/>
              <a:t>Великої</a:t>
            </a:r>
            <a:r>
              <a:rPr lang="ru-RU" dirty="0" smtClean="0"/>
              <a:t> </a:t>
            </a:r>
            <a:r>
              <a:rPr lang="ru-RU" dirty="0" err="1" smtClean="0"/>
              <a:t>Британії</a:t>
            </a:r>
            <a:r>
              <a:rPr lang="ru-RU" dirty="0" smtClean="0"/>
              <a:t> як </a:t>
            </a:r>
            <a:r>
              <a:rPr lang="ru-RU" dirty="0" err="1" smtClean="0"/>
              <a:t>найближчого</a:t>
            </a:r>
            <a:r>
              <a:rPr lang="ru-RU" dirty="0" smtClean="0"/>
              <a:t> союзника </a:t>
            </a:r>
            <a:r>
              <a:rPr lang="ru-RU" dirty="0" err="1" smtClean="0"/>
              <a:t>і</a:t>
            </a:r>
            <a:r>
              <a:rPr lang="ru-RU" dirty="0" smtClean="0"/>
              <a:t> особ- </a:t>
            </a:r>
            <a:r>
              <a:rPr lang="ru-RU" dirty="0" err="1" smtClean="0"/>
              <a:t>ливого</a:t>
            </a:r>
            <a:r>
              <a:rPr lang="ru-RU" dirty="0" smtClean="0"/>
              <a:t> </a:t>
            </a:r>
            <a:r>
              <a:rPr lang="ru-RU" dirty="0" err="1" smtClean="0"/>
              <a:t>атлантичного</a:t>
            </a:r>
            <a:r>
              <a:rPr lang="ru-RU" dirty="0" smtClean="0"/>
              <a:t> партнера США на </a:t>
            </a:r>
            <a:r>
              <a:rPr lang="ru-RU" dirty="0" err="1" smtClean="0"/>
              <a:t>позиції</a:t>
            </a:r>
            <a:r>
              <a:rPr lang="ru-RU" dirty="0" smtClean="0"/>
              <a:t> </a:t>
            </a:r>
            <a:r>
              <a:rPr lang="ru-RU" dirty="0" err="1" smtClean="0"/>
              <a:t>європей</a:t>
            </a:r>
            <a:r>
              <a:rPr lang="ru-RU" dirty="0" smtClean="0"/>
              <a:t>- </a:t>
            </a:r>
            <a:r>
              <a:rPr lang="ru-RU" dirty="0" err="1" smtClean="0"/>
              <a:t>ського</a:t>
            </a:r>
            <a:r>
              <a:rPr lang="ru-RU" dirty="0" smtClean="0"/>
              <a:t> </a:t>
            </a:r>
            <a:r>
              <a:rPr lang="ru-RU" dirty="0" err="1" smtClean="0"/>
              <a:t>лідера</a:t>
            </a:r>
            <a:r>
              <a:rPr lang="ru-RU" dirty="0" smtClean="0"/>
              <a:t>. </a:t>
            </a:r>
            <a:r>
              <a:rPr lang="ru-RU" dirty="0" err="1" smtClean="0"/>
              <a:t>Згідно</a:t>
            </a:r>
            <a:r>
              <a:rPr lang="ru-RU" dirty="0" smtClean="0"/>
              <a:t> </a:t>
            </a:r>
            <a:r>
              <a:rPr lang="ru-RU" dirty="0" err="1" smtClean="0"/>
              <a:t>з</a:t>
            </a:r>
            <a:r>
              <a:rPr lang="ru-RU" dirty="0" smtClean="0"/>
              <a:t> </a:t>
            </a:r>
            <a:r>
              <a:rPr lang="ru-RU" dirty="0" err="1" smtClean="0"/>
              <a:t>запевненням</a:t>
            </a:r>
            <a:r>
              <a:rPr lang="ru-RU" dirty="0" smtClean="0"/>
              <a:t> </a:t>
            </a:r>
            <a:r>
              <a:rPr lang="ru-RU" dirty="0" err="1" smtClean="0"/>
              <a:t>Блера</a:t>
            </a:r>
            <a:r>
              <a:rPr lang="ru-RU" dirty="0" smtClean="0"/>
              <a:t>, </a:t>
            </a:r>
            <a:r>
              <a:rPr lang="ru-RU" dirty="0" err="1" smtClean="0"/>
              <a:t>Британія</a:t>
            </a:r>
            <a:r>
              <a:rPr lang="ru-RU" dirty="0" smtClean="0"/>
              <a:t> </a:t>
            </a:r>
            <a:r>
              <a:rPr lang="ru-RU" dirty="0" err="1" smtClean="0"/>
              <a:t>стоятиме</a:t>
            </a:r>
            <a:r>
              <a:rPr lang="ru-RU" dirty="0" smtClean="0"/>
              <a:t> </a:t>
            </a:r>
            <a:r>
              <a:rPr lang="ru-RU" dirty="0" err="1" smtClean="0"/>
              <a:t>пліч-опліч</a:t>
            </a:r>
            <a:r>
              <a:rPr lang="ru-RU" dirty="0" smtClean="0"/>
              <a:t> </a:t>
            </a:r>
            <a:r>
              <a:rPr lang="ru-RU" dirty="0" err="1" smtClean="0"/>
              <a:t>зі</a:t>
            </a:r>
            <a:r>
              <a:rPr lang="ru-RU" dirty="0" smtClean="0"/>
              <a:t> </a:t>
            </a:r>
            <a:r>
              <a:rPr lang="ru-RU" dirty="0" err="1" smtClean="0"/>
              <a:t>Сполученими</a:t>
            </a:r>
            <a:r>
              <a:rPr lang="ru-RU" dirty="0" smtClean="0"/>
              <a:t> Штатами. При </a:t>
            </a:r>
            <a:r>
              <a:rPr lang="ru-RU" dirty="0" err="1" smtClean="0"/>
              <a:t>цьому</a:t>
            </a:r>
            <a:r>
              <a:rPr lang="ru-RU" dirty="0" smtClean="0"/>
              <a:t> </a:t>
            </a:r>
            <a:r>
              <a:rPr lang="ru-RU" dirty="0" err="1" smtClean="0"/>
              <a:t>британський</a:t>
            </a:r>
            <a:r>
              <a:rPr lang="ru-RU" dirty="0" smtClean="0"/>
              <a:t> </a:t>
            </a:r>
            <a:r>
              <a:rPr lang="ru-RU" dirty="0" err="1" smtClean="0"/>
              <a:t>прем'єр</a:t>
            </a:r>
            <a:r>
              <a:rPr lang="ru-RU" dirty="0" smtClean="0"/>
              <a:t> закликав США не </a:t>
            </a:r>
            <a:r>
              <a:rPr lang="ru-RU" dirty="0" err="1" smtClean="0"/>
              <a:t>лише</a:t>
            </a:r>
            <a:r>
              <a:rPr lang="ru-RU" dirty="0" smtClean="0"/>
              <a:t> бути попе- </a:t>
            </a:r>
            <a:r>
              <a:rPr lang="ru-RU" dirty="0" err="1" smtClean="0"/>
              <a:t>реду</a:t>
            </a:r>
            <a:r>
              <a:rPr lang="ru-RU" dirty="0" smtClean="0"/>
              <a:t>, а </a:t>
            </a:r>
            <a:r>
              <a:rPr lang="ru-RU" dirty="0" err="1" smtClean="0"/>
              <a:t>й</a:t>
            </a:r>
            <a:r>
              <a:rPr lang="ru-RU" dirty="0" smtClean="0"/>
              <a:t> </a:t>
            </a:r>
            <a:r>
              <a:rPr lang="ru-RU" dirty="0" err="1" smtClean="0"/>
              <a:t>прислуховуватися</a:t>
            </a:r>
            <a:r>
              <a:rPr lang="ru-RU" dirty="0" smtClean="0"/>
              <a:t>, </a:t>
            </a:r>
            <a:r>
              <a:rPr lang="ru-RU" dirty="0" err="1" smtClean="0"/>
              <a:t>щоб</a:t>
            </a:r>
            <a:r>
              <a:rPr lang="ru-RU" dirty="0" smtClean="0"/>
              <a:t> </a:t>
            </a:r>
            <a:r>
              <a:rPr lang="ru-RU" dirty="0" err="1" smtClean="0"/>
              <a:t>притягнути</a:t>
            </a:r>
            <a:r>
              <a:rPr lang="ru-RU" dirty="0" smtClean="0"/>
              <a:t> до себе </a:t>
            </a:r>
            <a:r>
              <a:rPr lang="ru-RU" dirty="0" err="1" smtClean="0"/>
              <a:t>світ</a:t>
            </a:r>
            <a:r>
              <a:rPr lang="ru-RU" dirty="0" smtClean="0"/>
              <a:t>. </a:t>
            </a:r>
            <a:r>
              <a:rPr lang="ru-RU" dirty="0" err="1" smtClean="0"/>
              <a:t>Відносини</a:t>
            </a:r>
            <a:r>
              <a:rPr lang="ru-RU" dirty="0" smtClean="0"/>
              <a:t> </a:t>
            </a:r>
            <a:r>
              <a:rPr lang="ru-RU" dirty="0" err="1" smtClean="0"/>
              <a:t>з</a:t>
            </a:r>
            <a:r>
              <a:rPr lang="ru-RU" dirty="0" smtClean="0"/>
              <a:t> Великою </a:t>
            </a:r>
            <a:r>
              <a:rPr lang="ru-RU" dirty="0" err="1" smtClean="0"/>
              <a:t>Британією</a:t>
            </a:r>
            <a:r>
              <a:rPr lang="ru-RU" dirty="0" smtClean="0"/>
              <a:t> як </a:t>
            </a:r>
            <a:r>
              <a:rPr lang="ru-RU" dirty="0" err="1" smtClean="0"/>
              <a:t>найважливіша</a:t>
            </a:r>
            <a:r>
              <a:rPr lang="ru-RU" dirty="0" smtClean="0"/>
              <a:t> </a:t>
            </a:r>
            <a:r>
              <a:rPr lang="ru-RU" dirty="0" err="1" smtClean="0"/>
              <a:t>скла</a:t>
            </a:r>
            <a:r>
              <a:rPr lang="ru-RU" dirty="0" smtClean="0"/>
              <a:t>- </a:t>
            </a:r>
            <a:r>
              <a:rPr lang="ru-RU" dirty="0" err="1" smtClean="0"/>
              <a:t>дова</a:t>
            </a:r>
            <a:r>
              <a:rPr lang="ru-RU" dirty="0" smtClean="0"/>
              <a:t> </a:t>
            </a:r>
            <a:r>
              <a:rPr lang="ru-RU" dirty="0" err="1" smtClean="0"/>
              <a:t>трансатлантичного</a:t>
            </a:r>
            <a:r>
              <a:rPr lang="ru-RU" dirty="0" smtClean="0"/>
              <a:t> </a:t>
            </a:r>
            <a:r>
              <a:rPr lang="ru-RU" dirty="0" err="1" smtClean="0"/>
              <a:t>співробітництва</a:t>
            </a:r>
            <a:r>
              <a:rPr lang="ru-RU" dirty="0" smtClean="0"/>
              <a:t> </a:t>
            </a:r>
            <a:r>
              <a:rPr lang="ru-RU" dirty="0" err="1" smtClean="0"/>
              <a:t>виступатимугь</a:t>
            </a:r>
            <a:r>
              <a:rPr lang="ru-RU" dirty="0" smtClean="0"/>
              <a:t> </a:t>
            </a:r>
            <a:r>
              <a:rPr lang="ru-RU" dirty="0" err="1" smtClean="0"/>
              <a:t>як</a:t>
            </a:r>
            <a:r>
              <a:rPr lang="ru-RU" dirty="0" smtClean="0"/>
              <a:t> </a:t>
            </a:r>
            <a:r>
              <a:rPr lang="ru-RU" dirty="0" err="1" smtClean="0"/>
              <a:t>підґрунтя</a:t>
            </a:r>
            <a:r>
              <a:rPr lang="ru-RU" dirty="0" smtClean="0"/>
              <a:t> </a:t>
            </a:r>
            <a:r>
              <a:rPr lang="ru-RU" dirty="0" err="1" smtClean="0"/>
              <a:t>американського</a:t>
            </a:r>
            <a:r>
              <a:rPr lang="ru-RU" dirty="0" smtClean="0"/>
              <a:t> </a:t>
            </a:r>
            <a:r>
              <a:rPr lang="ru-RU" dirty="0" err="1" smtClean="0"/>
              <a:t>домінування</a:t>
            </a:r>
            <a:r>
              <a:rPr lang="ru-RU" dirty="0" smtClean="0"/>
              <a:t>.</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Влад\Desktop\imgs\200px-Tornado_GR4_617Sqn_RAF_Iraq_Jul2007.jpg"/>
          <p:cNvPicPr>
            <a:picLocks noChangeAspect="1" noChangeArrowheads="1"/>
          </p:cNvPicPr>
          <p:nvPr/>
        </p:nvPicPr>
        <p:blipFill>
          <a:blip r:embed="rId2"/>
          <a:srcRect/>
          <a:stretch>
            <a:fillRect/>
          </a:stretch>
        </p:blipFill>
        <p:spPr bwMode="auto">
          <a:xfrm>
            <a:off x="1214414" y="142852"/>
            <a:ext cx="3142069" cy="1838327"/>
          </a:xfrm>
          <a:prstGeom prst="rect">
            <a:avLst/>
          </a:prstGeom>
          <a:noFill/>
        </p:spPr>
      </p:pic>
      <p:pic>
        <p:nvPicPr>
          <p:cNvPr id="1027" name="Picture 3" descr="C:\Users\Влад\Desktop\imgs\Army_Photography_Contest_-_2004_-_FMWRC_-_Arts_and_Crafts_-_SFOR_Surveillance.jpg"/>
          <p:cNvPicPr>
            <a:picLocks noChangeAspect="1" noChangeArrowheads="1"/>
          </p:cNvPicPr>
          <p:nvPr/>
        </p:nvPicPr>
        <p:blipFill>
          <a:blip r:embed="rId3" cstate="print"/>
          <a:srcRect/>
          <a:stretch>
            <a:fillRect/>
          </a:stretch>
        </p:blipFill>
        <p:spPr bwMode="auto">
          <a:xfrm>
            <a:off x="1214414" y="2143116"/>
            <a:ext cx="4040570" cy="2643206"/>
          </a:xfrm>
          <a:prstGeom prst="rect">
            <a:avLst/>
          </a:prstGeom>
          <a:noFill/>
        </p:spPr>
      </p:pic>
      <p:pic>
        <p:nvPicPr>
          <p:cNvPr id="1028" name="Picture 4" descr="C:\Users\Влад\Desktop\imgs\Challenger_2_Tank_Live_Firing_During_Exercise_MOD_45155718.jpg"/>
          <p:cNvPicPr>
            <a:picLocks noChangeAspect="1" noChangeArrowheads="1"/>
          </p:cNvPicPr>
          <p:nvPr/>
        </p:nvPicPr>
        <p:blipFill>
          <a:blip r:embed="rId4" cstate="print"/>
          <a:srcRect/>
          <a:stretch>
            <a:fillRect/>
          </a:stretch>
        </p:blipFill>
        <p:spPr bwMode="auto">
          <a:xfrm>
            <a:off x="5143504" y="142852"/>
            <a:ext cx="3306558" cy="1928826"/>
          </a:xfrm>
          <a:prstGeom prst="rect">
            <a:avLst/>
          </a:prstGeom>
          <a:noFill/>
        </p:spPr>
      </p:pic>
      <p:pic>
        <p:nvPicPr>
          <p:cNvPr id="1029" name="Picture 5" descr="C:\Users\Влад\Desktop\imgs\270px-Trident_II_missile_image.jpg"/>
          <p:cNvPicPr>
            <a:picLocks noChangeAspect="1" noChangeArrowheads="1"/>
          </p:cNvPicPr>
          <p:nvPr/>
        </p:nvPicPr>
        <p:blipFill>
          <a:blip r:embed="rId5"/>
          <a:srcRect/>
          <a:stretch>
            <a:fillRect/>
          </a:stretch>
        </p:blipFill>
        <p:spPr bwMode="auto">
          <a:xfrm>
            <a:off x="5786446" y="2143116"/>
            <a:ext cx="3120442" cy="3771036"/>
          </a:xfrm>
          <a:prstGeom prst="rect">
            <a:avLst/>
          </a:prstGeom>
          <a:noFill/>
        </p:spPr>
      </p:pic>
      <p:pic>
        <p:nvPicPr>
          <p:cNvPr id="1030" name="Picture 6" descr="C:\Users\Влад\Desktop\imgs\im578x383-!.jpg"/>
          <p:cNvPicPr>
            <a:picLocks noChangeAspect="1" noChangeArrowheads="1"/>
          </p:cNvPicPr>
          <p:nvPr/>
        </p:nvPicPr>
        <p:blipFill>
          <a:blip r:embed="rId6"/>
          <a:srcRect/>
          <a:stretch>
            <a:fillRect/>
          </a:stretch>
        </p:blipFill>
        <p:spPr bwMode="auto">
          <a:xfrm>
            <a:off x="2428860" y="4929198"/>
            <a:ext cx="2695246" cy="178595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55</TotalTime>
  <Words>4376</Words>
  <Application>Microsoft Office PowerPoint</Application>
  <PresentationFormat>Экран (4:3)</PresentationFormat>
  <Paragraphs>46</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Солнцестояние</vt:lpstr>
      <vt:lpstr>Доцільність Великої Британії В НАТО</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Влад Аноним</dc:creator>
  <cp:lastModifiedBy>Влад Аноним</cp:lastModifiedBy>
  <cp:revision>6</cp:revision>
  <dcterms:created xsi:type="dcterms:W3CDTF">2014-11-13T02:13:01Z</dcterms:created>
  <dcterms:modified xsi:type="dcterms:W3CDTF">2014-11-13T03:16:29Z</dcterms:modified>
</cp:coreProperties>
</file>